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sldIdLst>
    <p:sldId id="256" r:id="rId2"/>
  </p:sldIdLst>
  <p:sldSz cx="43891200" cy="38404800"/>
  <p:notesSz cx="6735763" cy="9866313"/>
  <p:defaultTextStyle>
    <a:defPPr>
      <a:defRPr lang="en-US"/>
    </a:defPPr>
    <a:lvl1pPr algn="l" rtl="0" eaLnBrk="0" fontAlgn="base" hangingPunct="0">
      <a:spcBef>
        <a:spcPct val="0"/>
      </a:spcBef>
      <a:spcAft>
        <a:spcPct val="0"/>
      </a:spcAft>
      <a:defRPr sz="2400" kern="1200">
        <a:solidFill>
          <a:schemeClr val="tx1"/>
        </a:solidFill>
        <a:latin typeface="Times" panose="02020603050405020304" pitchFamily="18"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Times" panose="02020603050405020304" pitchFamily="18"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Times" panose="02020603050405020304" pitchFamily="18"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Times" panose="02020603050405020304" pitchFamily="18"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Times" panose="02020603050405020304" pitchFamily="18"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Times" panose="02020603050405020304" pitchFamily="18"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Times" panose="02020603050405020304" pitchFamily="18"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Times" panose="02020603050405020304" pitchFamily="18"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Times" panose="02020603050405020304" pitchFamily="18"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6192">
          <p15:clr>
            <a:srgbClr val="A4A3A4"/>
          </p15:clr>
        </p15:guide>
        <p15:guide id="2" orient="horz" pos="17088">
          <p15:clr>
            <a:srgbClr val="A4A3A4"/>
          </p15:clr>
        </p15:guide>
        <p15:guide id="3" orient="horz" pos="22464">
          <p15:clr>
            <a:srgbClr val="A4A3A4"/>
          </p15:clr>
        </p15:guide>
        <p15:guide id="4" pos="-1632">
          <p15:clr>
            <a:srgbClr val="A4A3A4"/>
          </p15:clr>
        </p15:guide>
        <p15:guide id="5" pos="13632">
          <p15:clr>
            <a:srgbClr val="A4A3A4"/>
          </p15:clr>
        </p15:guide>
        <p15:guide id="6" pos="14160">
          <p15:clr>
            <a:srgbClr val="A4A3A4"/>
          </p15:clr>
        </p15:guide>
        <p15:guide id="7" pos="20832">
          <p15:clr>
            <a:srgbClr val="A4A3A4"/>
          </p15:clr>
        </p15:guide>
        <p15:guide id="8" pos="6816">
          <p15:clr>
            <a:srgbClr val="A4A3A4"/>
          </p15:clr>
        </p15:guide>
        <p15:guide id="9" pos="20352">
          <p15:clr>
            <a:srgbClr val="A4A3A4"/>
          </p15:clr>
        </p15:guide>
        <p15:guide id="10" pos="729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D1A8B"/>
    <a:srgbClr val="A77DBA"/>
    <a:srgbClr val="732790"/>
    <a:srgbClr val="82449E"/>
    <a:srgbClr val="FAE020"/>
    <a:srgbClr val="FFAE1B"/>
    <a:srgbClr val="000042"/>
    <a:srgbClr val="000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7868" autoAdjust="0"/>
    <p:restoredTop sz="94660"/>
  </p:normalViewPr>
  <p:slideViewPr>
    <p:cSldViewPr>
      <p:cViewPr>
        <p:scale>
          <a:sx n="33" d="100"/>
          <a:sy n="33" d="100"/>
        </p:scale>
        <p:origin x="-1140" y="-3468"/>
      </p:cViewPr>
      <p:guideLst>
        <p:guide orient="horz" pos="6192"/>
        <p:guide orient="horz" pos="17088"/>
        <p:guide orient="horz" pos="22464"/>
        <p:guide pos="-1632"/>
        <p:guide pos="13632"/>
        <p:guide pos="14160"/>
        <p:guide pos="20832"/>
        <p:guide pos="6816"/>
        <p:guide pos="20352"/>
        <p:guide pos="7296"/>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10.jpeg>
</file>

<file path=ppt/media/image11.jpe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1930063"/>
            <a:ext cx="37306250" cy="8232775"/>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363" y="21763038"/>
            <a:ext cx="30724475" cy="981392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pt-BR" altLang="pt-BR"/>
          </a:p>
        </p:txBody>
      </p:sp>
      <p:sp>
        <p:nvSpPr>
          <p:cNvPr id="5" name="Rectangle 5"/>
          <p:cNvSpPr>
            <a:spLocks noGrp="1" noChangeArrowheads="1"/>
          </p:cNvSpPr>
          <p:nvPr>
            <p:ph type="ftr" sz="quarter" idx="11"/>
          </p:nvPr>
        </p:nvSpPr>
        <p:spPr>
          <a:ln/>
        </p:spPr>
        <p:txBody>
          <a:bodyPr/>
          <a:lstStyle>
            <a:lvl1pPr>
              <a:defRPr/>
            </a:lvl1pPr>
          </a:lstStyle>
          <a:p>
            <a:pPr>
              <a:defRPr/>
            </a:pPr>
            <a:endParaRPr lang="pt-BR" altLang="pt-BR"/>
          </a:p>
        </p:txBody>
      </p:sp>
      <p:sp>
        <p:nvSpPr>
          <p:cNvPr id="6" name="Rectangle 6"/>
          <p:cNvSpPr>
            <a:spLocks noGrp="1" noChangeArrowheads="1"/>
          </p:cNvSpPr>
          <p:nvPr>
            <p:ph type="sldNum" sz="quarter" idx="12"/>
          </p:nvPr>
        </p:nvSpPr>
        <p:spPr>
          <a:ln/>
        </p:spPr>
        <p:txBody>
          <a:bodyPr/>
          <a:lstStyle>
            <a:lvl1pPr>
              <a:defRPr/>
            </a:lvl1pPr>
          </a:lstStyle>
          <a:p>
            <a:pPr>
              <a:defRPr/>
            </a:pPr>
            <a:fld id="{96AEB9B5-7EE3-4EA9-BDC8-B6652D2A71E7}" type="slidenum">
              <a:rPr lang="en-US" altLang="pt-BR"/>
              <a:pPr>
                <a:defRPr/>
              </a:pPr>
              <a:t>‹#›</a:t>
            </a:fld>
            <a:endParaRPr lang="en-US" altLang="pt-BR"/>
          </a:p>
        </p:txBody>
      </p:sp>
    </p:spTree>
    <p:extLst>
      <p:ext uri="{BB962C8B-B14F-4D97-AF65-F5344CB8AC3E}">
        <p14:creationId xmlns:p14="http://schemas.microsoft.com/office/powerpoint/2010/main" val="953756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pt-BR" altLang="pt-BR"/>
          </a:p>
        </p:txBody>
      </p:sp>
      <p:sp>
        <p:nvSpPr>
          <p:cNvPr id="5" name="Rectangle 5"/>
          <p:cNvSpPr>
            <a:spLocks noGrp="1" noChangeArrowheads="1"/>
          </p:cNvSpPr>
          <p:nvPr>
            <p:ph type="ftr" sz="quarter" idx="11"/>
          </p:nvPr>
        </p:nvSpPr>
        <p:spPr>
          <a:ln/>
        </p:spPr>
        <p:txBody>
          <a:bodyPr/>
          <a:lstStyle>
            <a:lvl1pPr>
              <a:defRPr/>
            </a:lvl1pPr>
          </a:lstStyle>
          <a:p>
            <a:pPr>
              <a:defRPr/>
            </a:pPr>
            <a:endParaRPr lang="pt-BR" altLang="pt-BR"/>
          </a:p>
        </p:txBody>
      </p:sp>
      <p:sp>
        <p:nvSpPr>
          <p:cNvPr id="6" name="Rectangle 6"/>
          <p:cNvSpPr>
            <a:spLocks noGrp="1" noChangeArrowheads="1"/>
          </p:cNvSpPr>
          <p:nvPr>
            <p:ph type="sldNum" sz="quarter" idx="12"/>
          </p:nvPr>
        </p:nvSpPr>
        <p:spPr>
          <a:ln/>
        </p:spPr>
        <p:txBody>
          <a:bodyPr/>
          <a:lstStyle>
            <a:lvl1pPr>
              <a:defRPr/>
            </a:lvl1pPr>
          </a:lstStyle>
          <a:p>
            <a:pPr>
              <a:defRPr/>
            </a:pPr>
            <a:fld id="{94FBC2AA-7907-4FE6-B901-D9148B904994}" type="slidenum">
              <a:rPr lang="en-US" altLang="pt-BR"/>
              <a:pPr>
                <a:defRPr/>
              </a:pPr>
              <a:t>‹#›</a:t>
            </a:fld>
            <a:endParaRPr lang="en-US" altLang="pt-BR"/>
          </a:p>
        </p:txBody>
      </p:sp>
    </p:spTree>
    <p:extLst>
      <p:ext uri="{BB962C8B-B14F-4D97-AF65-F5344CB8AC3E}">
        <p14:creationId xmlns:p14="http://schemas.microsoft.com/office/powerpoint/2010/main" val="37800137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272163" y="3414713"/>
            <a:ext cx="9326562" cy="3072288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292475" y="3414713"/>
            <a:ext cx="27827288" cy="3072288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pt-BR" altLang="pt-BR"/>
          </a:p>
        </p:txBody>
      </p:sp>
      <p:sp>
        <p:nvSpPr>
          <p:cNvPr id="5" name="Rectangle 5"/>
          <p:cNvSpPr>
            <a:spLocks noGrp="1" noChangeArrowheads="1"/>
          </p:cNvSpPr>
          <p:nvPr>
            <p:ph type="ftr" sz="quarter" idx="11"/>
          </p:nvPr>
        </p:nvSpPr>
        <p:spPr>
          <a:ln/>
        </p:spPr>
        <p:txBody>
          <a:bodyPr/>
          <a:lstStyle>
            <a:lvl1pPr>
              <a:defRPr/>
            </a:lvl1pPr>
          </a:lstStyle>
          <a:p>
            <a:pPr>
              <a:defRPr/>
            </a:pPr>
            <a:endParaRPr lang="pt-BR" altLang="pt-BR"/>
          </a:p>
        </p:txBody>
      </p:sp>
      <p:sp>
        <p:nvSpPr>
          <p:cNvPr id="6" name="Rectangle 6"/>
          <p:cNvSpPr>
            <a:spLocks noGrp="1" noChangeArrowheads="1"/>
          </p:cNvSpPr>
          <p:nvPr>
            <p:ph type="sldNum" sz="quarter" idx="12"/>
          </p:nvPr>
        </p:nvSpPr>
        <p:spPr>
          <a:ln/>
        </p:spPr>
        <p:txBody>
          <a:bodyPr/>
          <a:lstStyle>
            <a:lvl1pPr>
              <a:defRPr/>
            </a:lvl1pPr>
          </a:lstStyle>
          <a:p>
            <a:pPr>
              <a:defRPr/>
            </a:pPr>
            <a:fld id="{A05A2ABC-9140-42C2-BBA4-BB883214FCB9}" type="slidenum">
              <a:rPr lang="en-US" altLang="pt-BR"/>
              <a:pPr>
                <a:defRPr/>
              </a:pPr>
              <a:t>‹#›</a:t>
            </a:fld>
            <a:endParaRPr lang="en-US" altLang="pt-BR"/>
          </a:p>
        </p:txBody>
      </p:sp>
    </p:spTree>
    <p:extLst>
      <p:ext uri="{BB962C8B-B14F-4D97-AF65-F5344CB8AC3E}">
        <p14:creationId xmlns:p14="http://schemas.microsoft.com/office/powerpoint/2010/main" val="12457144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pt-BR" altLang="pt-BR"/>
          </a:p>
        </p:txBody>
      </p:sp>
      <p:sp>
        <p:nvSpPr>
          <p:cNvPr id="5" name="Rectangle 5"/>
          <p:cNvSpPr>
            <a:spLocks noGrp="1" noChangeArrowheads="1"/>
          </p:cNvSpPr>
          <p:nvPr>
            <p:ph type="ftr" sz="quarter" idx="11"/>
          </p:nvPr>
        </p:nvSpPr>
        <p:spPr>
          <a:ln/>
        </p:spPr>
        <p:txBody>
          <a:bodyPr/>
          <a:lstStyle>
            <a:lvl1pPr>
              <a:defRPr/>
            </a:lvl1pPr>
          </a:lstStyle>
          <a:p>
            <a:pPr>
              <a:defRPr/>
            </a:pPr>
            <a:endParaRPr lang="pt-BR" altLang="pt-BR"/>
          </a:p>
        </p:txBody>
      </p:sp>
      <p:sp>
        <p:nvSpPr>
          <p:cNvPr id="6" name="Rectangle 6"/>
          <p:cNvSpPr>
            <a:spLocks noGrp="1" noChangeArrowheads="1"/>
          </p:cNvSpPr>
          <p:nvPr>
            <p:ph type="sldNum" sz="quarter" idx="12"/>
          </p:nvPr>
        </p:nvSpPr>
        <p:spPr>
          <a:ln/>
        </p:spPr>
        <p:txBody>
          <a:bodyPr/>
          <a:lstStyle>
            <a:lvl1pPr>
              <a:defRPr/>
            </a:lvl1pPr>
          </a:lstStyle>
          <a:p>
            <a:pPr>
              <a:defRPr/>
            </a:pPr>
            <a:fld id="{61A6A6D5-E80C-4C63-8249-33D3BF491AE9}" type="slidenum">
              <a:rPr lang="en-US" altLang="pt-BR"/>
              <a:pPr>
                <a:defRPr/>
              </a:pPr>
              <a:t>‹#›</a:t>
            </a:fld>
            <a:endParaRPr lang="en-US" altLang="pt-BR"/>
          </a:p>
        </p:txBody>
      </p:sp>
    </p:spTree>
    <p:extLst>
      <p:ext uri="{BB962C8B-B14F-4D97-AF65-F5344CB8AC3E}">
        <p14:creationId xmlns:p14="http://schemas.microsoft.com/office/powerpoint/2010/main" val="939903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4679275"/>
            <a:ext cx="37307838" cy="7626350"/>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0" y="16278225"/>
            <a:ext cx="37307838" cy="840105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pt-BR" altLang="pt-BR"/>
          </a:p>
        </p:txBody>
      </p:sp>
      <p:sp>
        <p:nvSpPr>
          <p:cNvPr id="5" name="Rectangle 5"/>
          <p:cNvSpPr>
            <a:spLocks noGrp="1" noChangeArrowheads="1"/>
          </p:cNvSpPr>
          <p:nvPr>
            <p:ph type="ftr" sz="quarter" idx="11"/>
          </p:nvPr>
        </p:nvSpPr>
        <p:spPr>
          <a:ln/>
        </p:spPr>
        <p:txBody>
          <a:bodyPr/>
          <a:lstStyle>
            <a:lvl1pPr>
              <a:defRPr/>
            </a:lvl1pPr>
          </a:lstStyle>
          <a:p>
            <a:pPr>
              <a:defRPr/>
            </a:pPr>
            <a:endParaRPr lang="pt-BR" altLang="pt-BR"/>
          </a:p>
        </p:txBody>
      </p:sp>
      <p:sp>
        <p:nvSpPr>
          <p:cNvPr id="6" name="Rectangle 6"/>
          <p:cNvSpPr>
            <a:spLocks noGrp="1" noChangeArrowheads="1"/>
          </p:cNvSpPr>
          <p:nvPr>
            <p:ph type="sldNum" sz="quarter" idx="12"/>
          </p:nvPr>
        </p:nvSpPr>
        <p:spPr>
          <a:ln/>
        </p:spPr>
        <p:txBody>
          <a:bodyPr/>
          <a:lstStyle>
            <a:lvl1pPr>
              <a:defRPr/>
            </a:lvl1pPr>
          </a:lstStyle>
          <a:p>
            <a:pPr>
              <a:defRPr/>
            </a:pPr>
            <a:fld id="{3892182E-5E18-4480-8A7C-2EF5E49B877F}" type="slidenum">
              <a:rPr lang="en-US" altLang="pt-BR"/>
              <a:pPr>
                <a:defRPr/>
              </a:pPr>
              <a:t>‹#›</a:t>
            </a:fld>
            <a:endParaRPr lang="en-US" altLang="pt-BR"/>
          </a:p>
        </p:txBody>
      </p:sp>
    </p:spTree>
    <p:extLst>
      <p:ext uri="{BB962C8B-B14F-4D97-AF65-F5344CB8AC3E}">
        <p14:creationId xmlns:p14="http://schemas.microsoft.com/office/powerpoint/2010/main" val="20443247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292475" y="11093450"/>
            <a:ext cx="18576925" cy="230441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021800" y="11093450"/>
            <a:ext cx="18576925" cy="230441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pt-BR" altLang="pt-BR"/>
          </a:p>
        </p:txBody>
      </p:sp>
      <p:sp>
        <p:nvSpPr>
          <p:cNvPr id="6" name="Rectangle 5"/>
          <p:cNvSpPr>
            <a:spLocks noGrp="1" noChangeArrowheads="1"/>
          </p:cNvSpPr>
          <p:nvPr>
            <p:ph type="ftr" sz="quarter" idx="11"/>
          </p:nvPr>
        </p:nvSpPr>
        <p:spPr>
          <a:ln/>
        </p:spPr>
        <p:txBody>
          <a:bodyPr/>
          <a:lstStyle>
            <a:lvl1pPr>
              <a:defRPr/>
            </a:lvl1pPr>
          </a:lstStyle>
          <a:p>
            <a:pPr>
              <a:defRPr/>
            </a:pPr>
            <a:endParaRPr lang="pt-BR" altLang="pt-BR"/>
          </a:p>
        </p:txBody>
      </p:sp>
      <p:sp>
        <p:nvSpPr>
          <p:cNvPr id="7" name="Rectangle 6"/>
          <p:cNvSpPr>
            <a:spLocks noGrp="1" noChangeArrowheads="1"/>
          </p:cNvSpPr>
          <p:nvPr>
            <p:ph type="sldNum" sz="quarter" idx="12"/>
          </p:nvPr>
        </p:nvSpPr>
        <p:spPr>
          <a:ln/>
        </p:spPr>
        <p:txBody>
          <a:bodyPr/>
          <a:lstStyle>
            <a:lvl1pPr>
              <a:defRPr/>
            </a:lvl1pPr>
          </a:lstStyle>
          <a:p>
            <a:pPr>
              <a:defRPr/>
            </a:pPr>
            <a:fld id="{68325E32-CE64-4FB8-AE49-5FEDFD516DEC}" type="slidenum">
              <a:rPr lang="en-US" altLang="pt-BR"/>
              <a:pPr>
                <a:defRPr/>
              </a:pPr>
              <a:t>‹#›</a:t>
            </a:fld>
            <a:endParaRPr lang="en-US" altLang="pt-BR"/>
          </a:p>
        </p:txBody>
      </p:sp>
    </p:spTree>
    <p:extLst>
      <p:ext uri="{BB962C8B-B14F-4D97-AF65-F5344CB8AC3E}">
        <p14:creationId xmlns:p14="http://schemas.microsoft.com/office/powerpoint/2010/main" val="2189428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538288"/>
            <a:ext cx="39503350" cy="64008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3925" y="8596313"/>
            <a:ext cx="19392900" cy="35829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193925" y="12179300"/>
            <a:ext cx="19392900" cy="221265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438" y="8596313"/>
            <a:ext cx="19400837" cy="35829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22296438" y="12179300"/>
            <a:ext cx="19400837" cy="221265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pt-BR" altLang="pt-BR"/>
          </a:p>
        </p:txBody>
      </p:sp>
      <p:sp>
        <p:nvSpPr>
          <p:cNvPr id="8" name="Rectangle 5"/>
          <p:cNvSpPr>
            <a:spLocks noGrp="1" noChangeArrowheads="1"/>
          </p:cNvSpPr>
          <p:nvPr>
            <p:ph type="ftr" sz="quarter" idx="11"/>
          </p:nvPr>
        </p:nvSpPr>
        <p:spPr>
          <a:ln/>
        </p:spPr>
        <p:txBody>
          <a:bodyPr/>
          <a:lstStyle>
            <a:lvl1pPr>
              <a:defRPr/>
            </a:lvl1pPr>
          </a:lstStyle>
          <a:p>
            <a:pPr>
              <a:defRPr/>
            </a:pPr>
            <a:endParaRPr lang="pt-BR" altLang="pt-BR"/>
          </a:p>
        </p:txBody>
      </p:sp>
      <p:sp>
        <p:nvSpPr>
          <p:cNvPr id="9" name="Rectangle 6"/>
          <p:cNvSpPr>
            <a:spLocks noGrp="1" noChangeArrowheads="1"/>
          </p:cNvSpPr>
          <p:nvPr>
            <p:ph type="sldNum" sz="quarter" idx="12"/>
          </p:nvPr>
        </p:nvSpPr>
        <p:spPr>
          <a:ln/>
        </p:spPr>
        <p:txBody>
          <a:bodyPr/>
          <a:lstStyle>
            <a:lvl1pPr>
              <a:defRPr/>
            </a:lvl1pPr>
          </a:lstStyle>
          <a:p>
            <a:pPr>
              <a:defRPr/>
            </a:pPr>
            <a:fld id="{7F14B3A7-1A9A-44BA-A406-B1CC5A26D8C5}" type="slidenum">
              <a:rPr lang="en-US" altLang="pt-BR"/>
              <a:pPr>
                <a:defRPr/>
              </a:pPr>
              <a:t>‹#›</a:t>
            </a:fld>
            <a:endParaRPr lang="en-US" altLang="pt-BR"/>
          </a:p>
        </p:txBody>
      </p:sp>
    </p:spTree>
    <p:extLst>
      <p:ext uri="{BB962C8B-B14F-4D97-AF65-F5344CB8AC3E}">
        <p14:creationId xmlns:p14="http://schemas.microsoft.com/office/powerpoint/2010/main" val="4110132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pt-BR" altLang="pt-BR"/>
          </a:p>
        </p:txBody>
      </p:sp>
      <p:sp>
        <p:nvSpPr>
          <p:cNvPr id="4" name="Rectangle 5"/>
          <p:cNvSpPr>
            <a:spLocks noGrp="1" noChangeArrowheads="1"/>
          </p:cNvSpPr>
          <p:nvPr>
            <p:ph type="ftr" sz="quarter" idx="11"/>
          </p:nvPr>
        </p:nvSpPr>
        <p:spPr>
          <a:ln/>
        </p:spPr>
        <p:txBody>
          <a:bodyPr/>
          <a:lstStyle>
            <a:lvl1pPr>
              <a:defRPr/>
            </a:lvl1pPr>
          </a:lstStyle>
          <a:p>
            <a:pPr>
              <a:defRPr/>
            </a:pPr>
            <a:endParaRPr lang="pt-BR" altLang="pt-BR"/>
          </a:p>
        </p:txBody>
      </p:sp>
      <p:sp>
        <p:nvSpPr>
          <p:cNvPr id="5" name="Rectangle 6"/>
          <p:cNvSpPr>
            <a:spLocks noGrp="1" noChangeArrowheads="1"/>
          </p:cNvSpPr>
          <p:nvPr>
            <p:ph type="sldNum" sz="quarter" idx="12"/>
          </p:nvPr>
        </p:nvSpPr>
        <p:spPr>
          <a:ln/>
        </p:spPr>
        <p:txBody>
          <a:bodyPr/>
          <a:lstStyle>
            <a:lvl1pPr>
              <a:defRPr/>
            </a:lvl1pPr>
          </a:lstStyle>
          <a:p>
            <a:pPr>
              <a:defRPr/>
            </a:pPr>
            <a:fld id="{E3302815-CE40-4890-8EB3-CE85CE6B3953}" type="slidenum">
              <a:rPr lang="en-US" altLang="pt-BR"/>
              <a:pPr>
                <a:defRPr/>
              </a:pPr>
              <a:t>‹#›</a:t>
            </a:fld>
            <a:endParaRPr lang="en-US" altLang="pt-BR"/>
          </a:p>
        </p:txBody>
      </p:sp>
    </p:spTree>
    <p:extLst>
      <p:ext uri="{BB962C8B-B14F-4D97-AF65-F5344CB8AC3E}">
        <p14:creationId xmlns:p14="http://schemas.microsoft.com/office/powerpoint/2010/main" val="3541157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pt-BR" altLang="pt-BR"/>
          </a:p>
        </p:txBody>
      </p:sp>
      <p:sp>
        <p:nvSpPr>
          <p:cNvPr id="3" name="Rectangle 5"/>
          <p:cNvSpPr>
            <a:spLocks noGrp="1" noChangeArrowheads="1"/>
          </p:cNvSpPr>
          <p:nvPr>
            <p:ph type="ftr" sz="quarter" idx="11"/>
          </p:nvPr>
        </p:nvSpPr>
        <p:spPr>
          <a:ln/>
        </p:spPr>
        <p:txBody>
          <a:bodyPr/>
          <a:lstStyle>
            <a:lvl1pPr>
              <a:defRPr/>
            </a:lvl1pPr>
          </a:lstStyle>
          <a:p>
            <a:pPr>
              <a:defRPr/>
            </a:pPr>
            <a:endParaRPr lang="pt-BR" altLang="pt-BR"/>
          </a:p>
        </p:txBody>
      </p:sp>
      <p:sp>
        <p:nvSpPr>
          <p:cNvPr id="4" name="Rectangle 6"/>
          <p:cNvSpPr>
            <a:spLocks noGrp="1" noChangeArrowheads="1"/>
          </p:cNvSpPr>
          <p:nvPr>
            <p:ph type="sldNum" sz="quarter" idx="12"/>
          </p:nvPr>
        </p:nvSpPr>
        <p:spPr>
          <a:ln/>
        </p:spPr>
        <p:txBody>
          <a:bodyPr/>
          <a:lstStyle>
            <a:lvl1pPr>
              <a:defRPr/>
            </a:lvl1pPr>
          </a:lstStyle>
          <a:p>
            <a:pPr>
              <a:defRPr/>
            </a:pPr>
            <a:fld id="{72D0F042-F45F-46E7-A1B7-140EBB655D4A}" type="slidenum">
              <a:rPr lang="en-US" altLang="pt-BR"/>
              <a:pPr>
                <a:defRPr/>
              </a:pPr>
              <a:t>‹#›</a:t>
            </a:fld>
            <a:endParaRPr lang="en-US" altLang="pt-BR"/>
          </a:p>
        </p:txBody>
      </p:sp>
    </p:spTree>
    <p:extLst>
      <p:ext uri="{BB962C8B-B14F-4D97-AF65-F5344CB8AC3E}">
        <p14:creationId xmlns:p14="http://schemas.microsoft.com/office/powerpoint/2010/main" val="37072003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528763"/>
            <a:ext cx="14439900" cy="6507162"/>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17160875" y="1528763"/>
            <a:ext cx="24536400" cy="3277711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3925" y="8035925"/>
            <a:ext cx="14439900" cy="262699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pt-BR" altLang="pt-BR"/>
          </a:p>
        </p:txBody>
      </p:sp>
      <p:sp>
        <p:nvSpPr>
          <p:cNvPr id="6" name="Rectangle 5"/>
          <p:cNvSpPr>
            <a:spLocks noGrp="1" noChangeArrowheads="1"/>
          </p:cNvSpPr>
          <p:nvPr>
            <p:ph type="ftr" sz="quarter" idx="11"/>
          </p:nvPr>
        </p:nvSpPr>
        <p:spPr>
          <a:ln/>
        </p:spPr>
        <p:txBody>
          <a:bodyPr/>
          <a:lstStyle>
            <a:lvl1pPr>
              <a:defRPr/>
            </a:lvl1pPr>
          </a:lstStyle>
          <a:p>
            <a:pPr>
              <a:defRPr/>
            </a:pPr>
            <a:endParaRPr lang="pt-BR" altLang="pt-BR"/>
          </a:p>
        </p:txBody>
      </p:sp>
      <p:sp>
        <p:nvSpPr>
          <p:cNvPr id="7" name="Rectangle 6"/>
          <p:cNvSpPr>
            <a:spLocks noGrp="1" noChangeArrowheads="1"/>
          </p:cNvSpPr>
          <p:nvPr>
            <p:ph type="sldNum" sz="quarter" idx="12"/>
          </p:nvPr>
        </p:nvSpPr>
        <p:spPr>
          <a:ln/>
        </p:spPr>
        <p:txBody>
          <a:bodyPr/>
          <a:lstStyle>
            <a:lvl1pPr>
              <a:defRPr/>
            </a:lvl1pPr>
          </a:lstStyle>
          <a:p>
            <a:pPr>
              <a:defRPr/>
            </a:pPr>
            <a:fld id="{A8E82F3A-8351-431D-9242-9F0E82CFB953}" type="slidenum">
              <a:rPr lang="en-US" altLang="pt-BR"/>
              <a:pPr>
                <a:defRPr/>
              </a:pPr>
              <a:t>‹#›</a:t>
            </a:fld>
            <a:endParaRPr lang="en-US" altLang="pt-BR"/>
          </a:p>
        </p:txBody>
      </p:sp>
    </p:spTree>
    <p:extLst>
      <p:ext uri="{BB962C8B-B14F-4D97-AF65-F5344CB8AC3E}">
        <p14:creationId xmlns:p14="http://schemas.microsoft.com/office/powerpoint/2010/main" val="896956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6882725"/>
            <a:ext cx="26335037" cy="3175000"/>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8602663" y="3432175"/>
            <a:ext cx="26335037" cy="2304256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8602663" y="30057725"/>
            <a:ext cx="26335037" cy="450691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pt-BR" altLang="pt-BR"/>
          </a:p>
        </p:txBody>
      </p:sp>
      <p:sp>
        <p:nvSpPr>
          <p:cNvPr id="6" name="Rectangle 5"/>
          <p:cNvSpPr>
            <a:spLocks noGrp="1" noChangeArrowheads="1"/>
          </p:cNvSpPr>
          <p:nvPr>
            <p:ph type="ftr" sz="quarter" idx="11"/>
          </p:nvPr>
        </p:nvSpPr>
        <p:spPr>
          <a:ln/>
        </p:spPr>
        <p:txBody>
          <a:bodyPr/>
          <a:lstStyle>
            <a:lvl1pPr>
              <a:defRPr/>
            </a:lvl1pPr>
          </a:lstStyle>
          <a:p>
            <a:pPr>
              <a:defRPr/>
            </a:pPr>
            <a:endParaRPr lang="pt-BR" altLang="pt-BR"/>
          </a:p>
        </p:txBody>
      </p:sp>
      <p:sp>
        <p:nvSpPr>
          <p:cNvPr id="7" name="Rectangle 6"/>
          <p:cNvSpPr>
            <a:spLocks noGrp="1" noChangeArrowheads="1"/>
          </p:cNvSpPr>
          <p:nvPr>
            <p:ph type="sldNum" sz="quarter" idx="12"/>
          </p:nvPr>
        </p:nvSpPr>
        <p:spPr>
          <a:ln/>
        </p:spPr>
        <p:txBody>
          <a:bodyPr/>
          <a:lstStyle>
            <a:lvl1pPr>
              <a:defRPr/>
            </a:lvl1pPr>
          </a:lstStyle>
          <a:p>
            <a:pPr>
              <a:defRPr/>
            </a:pPr>
            <a:fld id="{24775446-910A-418A-ADD3-DC75A86C4D66}" type="slidenum">
              <a:rPr lang="en-US" altLang="pt-BR"/>
              <a:pPr>
                <a:defRPr/>
              </a:pPr>
              <a:t>‹#›</a:t>
            </a:fld>
            <a:endParaRPr lang="en-US" altLang="pt-BR"/>
          </a:p>
        </p:txBody>
      </p:sp>
    </p:spTree>
    <p:extLst>
      <p:ext uri="{BB962C8B-B14F-4D97-AF65-F5344CB8AC3E}">
        <p14:creationId xmlns:p14="http://schemas.microsoft.com/office/powerpoint/2010/main" val="37415175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292475" y="3414713"/>
            <a:ext cx="37306250" cy="6400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79217" tIns="189609" rIns="379217" bIns="189609" numCol="1" anchor="ctr" anchorCtr="0" compatLnSpc="1">
            <a:prstTxWarp prst="textNoShape">
              <a:avLst/>
            </a:prstTxWarp>
          </a:bodyPr>
          <a:lstStyle/>
          <a:p>
            <a:pPr lvl="0"/>
            <a:r>
              <a:rPr lang="en-US" altLang="pt-BR" smtClean="0"/>
              <a:t>Click to edit Master title style</a:t>
            </a:r>
          </a:p>
        </p:txBody>
      </p:sp>
      <p:sp>
        <p:nvSpPr>
          <p:cNvPr id="1027" name="Rectangle 3"/>
          <p:cNvSpPr>
            <a:spLocks noGrp="1" noChangeArrowheads="1"/>
          </p:cNvSpPr>
          <p:nvPr>
            <p:ph type="body" idx="1"/>
          </p:nvPr>
        </p:nvSpPr>
        <p:spPr bwMode="auto">
          <a:xfrm>
            <a:off x="3292475" y="11093450"/>
            <a:ext cx="37306250" cy="23044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79217" tIns="189609" rIns="379217" bIns="189609" numCol="1" anchor="t" anchorCtr="0" compatLnSpc="1">
            <a:prstTxWarp prst="textNoShape">
              <a:avLst/>
            </a:prstTxWarp>
          </a:bodyPr>
          <a:lstStyle/>
          <a:p>
            <a:pPr lvl="0"/>
            <a:r>
              <a:rPr lang="en-US" altLang="pt-BR" smtClean="0"/>
              <a:t>Click to edit Master text styles</a:t>
            </a:r>
          </a:p>
          <a:p>
            <a:pPr lvl="1"/>
            <a:r>
              <a:rPr lang="en-US" altLang="pt-BR" smtClean="0"/>
              <a:t>Second level</a:t>
            </a:r>
          </a:p>
          <a:p>
            <a:pPr lvl="2"/>
            <a:r>
              <a:rPr lang="en-US" altLang="pt-BR" smtClean="0"/>
              <a:t>Third level</a:t>
            </a:r>
          </a:p>
          <a:p>
            <a:pPr lvl="3"/>
            <a:r>
              <a:rPr lang="en-US" altLang="pt-BR" smtClean="0"/>
              <a:t>Fourth level</a:t>
            </a:r>
          </a:p>
          <a:p>
            <a:pPr lvl="4"/>
            <a:r>
              <a:rPr lang="en-US" altLang="pt-BR" smtClean="0"/>
              <a:t>Fifth level</a:t>
            </a:r>
          </a:p>
        </p:txBody>
      </p:sp>
      <p:sp>
        <p:nvSpPr>
          <p:cNvPr id="1028" name="Rectangle 4"/>
          <p:cNvSpPr>
            <a:spLocks noGrp="1" noChangeArrowheads="1"/>
          </p:cNvSpPr>
          <p:nvPr>
            <p:ph type="dt" sz="half" idx="2"/>
          </p:nvPr>
        </p:nvSpPr>
        <p:spPr bwMode="auto">
          <a:xfrm>
            <a:off x="3292475" y="34990088"/>
            <a:ext cx="9144000" cy="2562225"/>
          </a:xfrm>
          <a:prstGeom prst="rect">
            <a:avLst/>
          </a:prstGeom>
          <a:noFill/>
          <a:ln w="9525">
            <a:noFill/>
            <a:miter lim="800000"/>
            <a:headEnd/>
            <a:tailEnd/>
          </a:ln>
          <a:effectLst/>
        </p:spPr>
        <p:txBody>
          <a:bodyPr vert="horz" wrap="square" lIns="379217" tIns="189609" rIns="379217" bIns="189609" numCol="1" anchor="t" anchorCtr="0" compatLnSpc="1">
            <a:prstTxWarp prst="textNoShape">
              <a:avLst/>
            </a:prstTxWarp>
          </a:bodyPr>
          <a:lstStyle>
            <a:lvl1pPr>
              <a:defRPr sz="5800"/>
            </a:lvl1pPr>
          </a:lstStyle>
          <a:p>
            <a:pPr>
              <a:defRPr/>
            </a:pPr>
            <a:endParaRPr lang="pt-BR" altLang="pt-BR"/>
          </a:p>
        </p:txBody>
      </p:sp>
      <p:sp>
        <p:nvSpPr>
          <p:cNvPr id="1029" name="Rectangle 5"/>
          <p:cNvSpPr>
            <a:spLocks noGrp="1" noChangeArrowheads="1"/>
          </p:cNvSpPr>
          <p:nvPr>
            <p:ph type="ftr" sz="quarter" idx="3"/>
          </p:nvPr>
        </p:nvSpPr>
        <p:spPr bwMode="auto">
          <a:xfrm>
            <a:off x="14995525" y="34990088"/>
            <a:ext cx="13900150" cy="2562225"/>
          </a:xfrm>
          <a:prstGeom prst="rect">
            <a:avLst/>
          </a:prstGeom>
          <a:noFill/>
          <a:ln w="9525">
            <a:noFill/>
            <a:miter lim="800000"/>
            <a:headEnd/>
            <a:tailEnd/>
          </a:ln>
          <a:effectLst/>
        </p:spPr>
        <p:txBody>
          <a:bodyPr vert="horz" wrap="square" lIns="379217" tIns="189609" rIns="379217" bIns="189609" numCol="1" anchor="t" anchorCtr="0" compatLnSpc="1">
            <a:prstTxWarp prst="textNoShape">
              <a:avLst/>
            </a:prstTxWarp>
          </a:bodyPr>
          <a:lstStyle>
            <a:lvl1pPr algn="ctr">
              <a:defRPr sz="5800"/>
            </a:lvl1pPr>
          </a:lstStyle>
          <a:p>
            <a:pPr>
              <a:defRPr/>
            </a:pPr>
            <a:endParaRPr lang="pt-BR" altLang="pt-BR"/>
          </a:p>
        </p:txBody>
      </p:sp>
      <p:sp>
        <p:nvSpPr>
          <p:cNvPr id="1030" name="Rectangle 6"/>
          <p:cNvSpPr>
            <a:spLocks noGrp="1" noChangeArrowheads="1"/>
          </p:cNvSpPr>
          <p:nvPr>
            <p:ph type="sldNum" sz="quarter" idx="4"/>
          </p:nvPr>
        </p:nvSpPr>
        <p:spPr bwMode="auto">
          <a:xfrm>
            <a:off x="31454725" y="34990088"/>
            <a:ext cx="9144000" cy="2562225"/>
          </a:xfrm>
          <a:prstGeom prst="rect">
            <a:avLst/>
          </a:prstGeom>
          <a:noFill/>
          <a:ln w="9525">
            <a:noFill/>
            <a:miter lim="800000"/>
            <a:headEnd/>
            <a:tailEnd/>
          </a:ln>
          <a:effectLst/>
        </p:spPr>
        <p:txBody>
          <a:bodyPr vert="horz" wrap="square" lIns="379217" tIns="189609" rIns="379217" bIns="189609" numCol="1" anchor="t" anchorCtr="0" compatLnSpc="1">
            <a:prstTxWarp prst="textNoShape">
              <a:avLst/>
            </a:prstTxWarp>
          </a:bodyPr>
          <a:lstStyle>
            <a:lvl1pPr algn="r">
              <a:defRPr sz="5800"/>
            </a:lvl1pPr>
          </a:lstStyle>
          <a:p>
            <a:pPr>
              <a:defRPr/>
            </a:pPr>
            <a:fld id="{D3A239CB-70DD-4B71-84DA-49C7F41197DF}" type="slidenum">
              <a:rPr lang="en-US" altLang="pt-BR"/>
              <a:pPr>
                <a:defRPr/>
              </a:pPr>
              <a:t>‹#›</a:t>
            </a:fld>
            <a:endParaRPr lang="en-US" altLang="pt-B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792538" rtl="0" eaLnBrk="0" fontAlgn="base" hangingPunct="0">
        <a:spcBef>
          <a:spcPct val="0"/>
        </a:spcBef>
        <a:spcAft>
          <a:spcPct val="0"/>
        </a:spcAft>
        <a:defRPr sz="18300">
          <a:solidFill>
            <a:schemeClr val="tx2"/>
          </a:solidFill>
          <a:latin typeface="+mj-lt"/>
          <a:ea typeface="ＭＳ Ｐゴシック" panose="020B0600070205080204" pitchFamily="34" charset="-128"/>
          <a:cs typeface="+mj-cs"/>
        </a:defRPr>
      </a:lvl1pPr>
      <a:lvl2pPr algn="ctr" defTabSz="3792538" rtl="0" eaLnBrk="0" fontAlgn="base" hangingPunct="0">
        <a:spcBef>
          <a:spcPct val="0"/>
        </a:spcBef>
        <a:spcAft>
          <a:spcPct val="0"/>
        </a:spcAft>
        <a:defRPr sz="18300">
          <a:solidFill>
            <a:schemeClr val="tx2"/>
          </a:solidFill>
          <a:latin typeface="Times" charset="0"/>
          <a:ea typeface="ＭＳ Ｐゴシック" panose="020B0600070205080204" pitchFamily="34" charset="-128"/>
        </a:defRPr>
      </a:lvl2pPr>
      <a:lvl3pPr algn="ctr" defTabSz="3792538" rtl="0" eaLnBrk="0" fontAlgn="base" hangingPunct="0">
        <a:spcBef>
          <a:spcPct val="0"/>
        </a:spcBef>
        <a:spcAft>
          <a:spcPct val="0"/>
        </a:spcAft>
        <a:defRPr sz="18300">
          <a:solidFill>
            <a:schemeClr val="tx2"/>
          </a:solidFill>
          <a:latin typeface="Times" charset="0"/>
          <a:ea typeface="ＭＳ Ｐゴシック" panose="020B0600070205080204" pitchFamily="34" charset="-128"/>
        </a:defRPr>
      </a:lvl3pPr>
      <a:lvl4pPr algn="ctr" defTabSz="3792538" rtl="0" eaLnBrk="0" fontAlgn="base" hangingPunct="0">
        <a:spcBef>
          <a:spcPct val="0"/>
        </a:spcBef>
        <a:spcAft>
          <a:spcPct val="0"/>
        </a:spcAft>
        <a:defRPr sz="18300">
          <a:solidFill>
            <a:schemeClr val="tx2"/>
          </a:solidFill>
          <a:latin typeface="Times" charset="0"/>
          <a:ea typeface="ＭＳ Ｐゴシック" panose="020B0600070205080204" pitchFamily="34" charset="-128"/>
        </a:defRPr>
      </a:lvl4pPr>
      <a:lvl5pPr algn="ctr" defTabSz="3792538" rtl="0" eaLnBrk="0" fontAlgn="base" hangingPunct="0">
        <a:spcBef>
          <a:spcPct val="0"/>
        </a:spcBef>
        <a:spcAft>
          <a:spcPct val="0"/>
        </a:spcAft>
        <a:defRPr sz="18300">
          <a:solidFill>
            <a:schemeClr val="tx2"/>
          </a:solidFill>
          <a:latin typeface="Times" charset="0"/>
          <a:ea typeface="ＭＳ Ｐゴシック" panose="020B0600070205080204" pitchFamily="34" charset="-128"/>
        </a:defRPr>
      </a:lvl5pPr>
      <a:lvl6pPr marL="457200" algn="ctr" defTabSz="3792538" rtl="0" fontAlgn="base">
        <a:spcBef>
          <a:spcPct val="0"/>
        </a:spcBef>
        <a:spcAft>
          <a:spcPct val="0"/>
        </a:spcAft>
        <a:defRPr sz="18300">
          <a:solidFill>
            <a:schemeClr val="tx2"/>
          </a:solidFill>
          <a:latin typeface="Times" charset="0"/>
        </a:defRPr>
      </a:lvl6pPr>
      <a:lvl7pPr marL="914400" algn="ctr" defTabSz="3792538" rtl="0" fontAlgn="base">
        <a:spcBef>
          <a:spcPct val="0"/>
        </a:spcBef>
        <a:spcAft>
          <a:spcPct val="0"/>
        </a:spcAft>
        <a:defRPr sz="18300">
          <a:solidFill>
            <a:schemeClr val="tx2"/>
          </a:solidFill>
          <a:latin typeface="Times" charset="0"/>
        </a:defRPr>
      </a:lvl7pPr>
      <a:lvl8pPr marL="1371600" algn="ctr" defTabSz="3792538" rtl="0" fontAlgn="base">
        <a:spcBef>
          <a:spcPct val="0"/>
        </a:spcBef>
        <a:spcAft>
          <a:spcPct val="0"/>
        </a:spcAft>
        <a:defRPr sz="18300">
          <a:solidFill>
            <a:schemeClr val="tx2"/>
          </a:solidFill>
          <a:latin typeface="Times" charset="0"/>
        </a:defRPr>
      </a:lvl8pPr>
      <a:lvl9pPr marL="1828800" algn="ctr" defTabSz="3792538" rtl="0" fontAlgn="base">
        <a:spcBef>
          <a:spcPct val="0"/>
        </a:spcBef>
        <a:spcAft>
          <a:spcPct val="0"/>
        </a:spcAft>
        <a:defRPr sz="18300">
          <a:solidFill>
            <a:schemeClr val="tx2"/>
          </a:solidFill>
          <a:latin typeface="Times" charset="0"/>
        </a:defRPr>
      </a:lvl9pPr>
    </p:titleStyle>
    <p:bodyStyle>
      <a:lvl1pPr marL="1420813" indent="-1420813" algn="l" defTabSz="3792538" rtl="0" eaLnBrk="0" fontAlgn="base" hangingPunct="0">
        <a:spcBef>
          <a:spcPct val="20000"/>
        </a:spcBef>
        <a:spcAft>
          <a:spcPct val="0"/>
        </a:spcAft>
        <a:buChar char="•"/>
        <a:defRPr sz="13300">
          <a:solidFill>
            <a:schemeClr val="tx1"/>
          </a:solidFill>
          <a:latin typeface="+mn-lt"/>
          <a:ea typeface="ＭＳ Ｐゴシック" panose="020B0600070205080204" pitchFamily="34" charset="-128"/>
          <a:cs typeface="+mn-cs"/>
        </a:defRPr>
      </a:lvl1pPr>
      <a:lvl2pPr marL="3081338" indent="-1185863" algn="l" defTabSz="3792538" rtl="0" eaLnBrk="0" fontAlgn="base" hangingPunct="0">
        <a:spcBef>
          <a:spcPct val="20000"/>
        </a:spcBef>
        <a:spcAft>
          <a:spcPct val="0"/>
        </a:spcAft>
        <a:buChar char="–"/>
        <a:defRPr sz="11700">
          <a:solidFill>
            <a:schemeClr val="tx1"/>
          </a:solidFill>
          <a:latin typeface="+mn-lt"/>
          <a:ea typeface="ＭＳ Ｐゴシック" charset="-128"/>
        </a:defRPr>
      </a:lvl2pPr>
      <a:lvl3pPr marL="4740275" indent="-947738" algn="l" defTabSz="3792538" rtl="0" eaLnBrk="0" fontAlgn="base" hangingPunct="0">
        <a:spcBef>
          <a:spcPct val="20000"/>
        </a:spcBef>
        <a:spcAft>
          <a:spcPct val="0"/>
        </a:spcAft>
        <a:buChar char="•"/>
        <a:defRPr sz="9900">
          <a:solidFill>
            <a:schemeClr val="tx1"/>
          </a:solidFill>
          <a:latin typeface="+mn-lt"/>
          <a:ea typeface="ＭＳ Ｐゴシック" charset="-128"/>
        </a:defRPr>
      </a:lvl3pPr>
      <a:lvl4pPr marL="6637338" indent="-949325" algn="l" defTabSz="3792538" rtl="0" eaLnBrk="0" fontAlgn="base" hangingPunct="0">
        <a:spcBef>
          <a:spcPct val="20000"/>
        </a:spcBef>
        <a:spcAft>
          <a:spcPct val="0"/>
        </a:spcAft>
        <a:buChar char="–"/>
        <a:defRPr sz="8300">
          <a:solidFill>
            <a:schemeClr val="tx1"/>
          </a:solidFill>
          <a:latin typeface="+mn-lt"/>
          <a:ea typeface="ＭＳ Ｐゴシック" charset="-128"/>
        </a:defRPr>
      </a:lvl4pPr>
      <a:lvl5pPr marL="8532813" indent="-947738" algn="l" defTabSz="3792538" rtl="0" eaLnBrk="0" fontAlgn="base" hangingPunct="0">
        <a:spcBef>
          <a:spcPct val="20000"/>
        </a:spcBef>
        <a:spcAft>
          <a:spcPct val="0"/>
        </a:spcAft>
        <a:buChar char="»"/>
        <a:defRPr sz="8300">
          <a:solidFill>
            <a:schemeClr val="tx1"/>
          </a:solidFill>
          <a:latin typeface="+mn-lt"/>
          <a:ea typeface="ＭＳ Ｐゴシック" charset="-128"/>
        </a:defRPr>
      </a:lvl5pPr>
      <a:lvl6pPr marL="8990013" indent="-947738" algn="l" defTabSz="3792538" rtl="0" fontAlgn="base">
        <a:spcBef>
          <a:spcPct val="20000"/>
        </a:spcBef>
        <a:spcAft>
          <a:spcPct val="0"/>
        </a:spcAft>
        <a:buChar char="»"/>
        <a:defRPr sz="8300">
          <a:solidFill>
            <a:schemeClr val="tx1"/>
          </a:solidFill>
          <a:latin typeface="+mn-lt"/>
          <a:ea typeface="ＭＳ Ｐゴシック" charset="-128"/>
        </a:defRPr>
      </a:lvl6pPr>
      <a:lvl7pPr marL="9447213" indent="-947738" algn="l" defTabSz="3792538" rtl="0" fontAlgn="base">
        <a:spcBef>
          <a:spcPct val="20000"/>
        </a:spcBef>
        <a:spcAft>
          <a:spcPct val="0"/>
        </a:spcAft>
        <a:buChar char="»"/>
        <a:defRPr sz="8300">
          <a:solidFill>
            <a:schemeClr val="tx1"/>
          </a:solidFill>
          <a:latin typeface="+mn-lt"/>
          <a:ea typeface="ＭＳ Ｐゴシック" charset="-128"/>
        </a:defRPr>
      </a:lvl7pPr>
      <a:lvl8pPr marL="9904413" indent="-947738" algn="l" defTabSz="3792538" rtl="0" fontAlgn="base">
        <a:spcBef>
          <a:spcPct val="20000"/>
        </a:spcBef>
        <a:spcAft>
          <a:spcPct val="0"/>
        </a:spcAft>
        <a:buChar char="»"/>
        <a:defRPr sz="8300">
          <a:solidFill>
            <a:schemeClr val="tx1"/>
          </a:solidFill>
          <a:latin typeface="+mn-lt"/>
          <a:ea typeface="ＭＳ Ｐゴシック" charset="-128"/>
        </a:defRPr>
      </a:lvl8pPr>
      <a:lvl9pPr marL="10361613" indent="-947738" algn="l" defTabSz="3792538" rtl="0" fontAlgn="base">
        <a:spcBef>
          <a:spcPct val="20000"/>
        </a:spcBef>
        <a:spcAft>
          <a:spcPct val="0"/>
        </a:spcAft>
        <a:buChar char="»"/>
        <a:defRPr sz="83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13" Type="http://schemas.openxmlformats.org/officeDocument/2006/relationships/image" Target="../media/image12.jpeg"/><Relationship Id="rId3" Type="http://schemas.openxmlformats.org/officeDocument/2006/relationships/image" Target="../media/image2.jpeg"/><Relationship Id="rId7" Type="http://schemas.openxmlformats.org/officeDocument/2006/relationships/image" Target="../media/image6.jpeg"/><Relationship Id="rId12" Type="http://schemas.openxmlformats.org/officeDocument/2006/relationships/image" Target="../media/image11.jpeg"/><Relationship Id="rId17" Type="http://schemas.openxmlformats.org/officeDocument/2006/relationships/image" Target="../media/image16.emf"/><Relationship Id="rId2" Type="http://schemas.openxmlformats.org/officeDocument/2006/relationships/image" Target="../media/image1.png"/><Relationship Id="rId16" Type="http://schemas.openxmlformats.org/officeDocument/2006/relationships/image" Target="../media/image15.emf"/><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0.jpeg"/><Relationship Id="rId5" Type="http://schemas.openxmlformats.org/officeDocument/2006/relationships/image" Target="../media/image4.jpeg"/><Relationship Id="rId15" Type="http://schemas.openxmlformats.org/officeDocument/2006/relationships/image" Target="../media/image14.jpeg"/><Relationship Id="rId10" Type="http://schemas.openxmlformats.org/officeDocument/2006/relationships/image" Target="../media/image9.jpeg"/><Relationship Id="rId4" Type="http://schemas.openxmlformats.org/officeDocument/2006/relationships/image" Target="../media/image3.jpeg"/><Relationship Id="rId9" Type="http://schemas.openxmlformats.org/officeDocument/2006/relationships/image" Target="../media/image8.jpeg"/><Relationship Id="rId1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ext Box 18"/>
          <p:cNvSpPr txBox="1">
            <a:spLocks noChangeArrowheads="1"/>
          </p:cNvSpPr>
          <p:nvPr/>
        </p:nvSpPr>
        <p:spPr bwMode="auto">
          <a:xfrm>
            <a:off x="11155363" y="7907338"/>
            <a:ext cx="21436012" cy="76502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470" tIns="46735" rIns="93470" bIns="46735">
            <a:spAutoFit/>
          </a:bodyPr>
          <a:lstStyle>
            <a:lvl1pPr defTabSz="935038">
              <a:tabLst>
                <a:tab pos="1116013" algn="l"/>
                <a:tab pos="1635125" algn="l"/>
              </a:tabLst>
              <a:defRPr sz="2400">
                <a:solidFill>
                  <a:schemeClr val="tx1"/>
                </a:solidFill>
                <a:latin typeface="Times" panose="02020603050405020304" pitchFamily="18" charset="0"/>
                <a:ea typeface="ＭＳ Ｐゴシック" panose="020B0600070205080204" pitchFamily="34" charset="-128"/>
              </a:defRPr>
            </a:lvl1pPr>
            <a:lvl2pPr marL="37931725" indent="-37474525" defTabSz="935038">
              <a:tabLst>
                <a:tab pos="1116013" algn="l"/>
                <a:tab pos="1635125" algn="l"/>
              </a:tabLst>
              <a:defRPr sz="2400">
                <a:solidFill>
                  <a:schemeClr val="tx1"/>
                </a:solidFill>
                <a:latin typeface="Times" panose="02020603050405020304" pitchFamily="18" charset="0"/>
                <a:ea typeface="ＭＳ Ｐゴシック" panose="020B0600070205080204" pitchFamily="34" charset="-128"/>
              </a:defRPr>
            </a:lvl2pPr>
            <a:lvl3pPr marL="1143000" indent="-228600" defTabSz="935038">
              <a:tabLst>
                <a:tab pos="1116013" algn="l"/>
                <a:tab pos="1635125" algn="l"/>
              </a:tabLst>
              <a:defRPr sz="2400">
                <a:solidFill>
                  <a:schemeClr val="tx1"/>
                </a:solidFill>
                <a:latin typeface="Times" panose="02020603050405020304" pitchFamily="18" charset="0"/>
                <a:ea typeface="ＭＳ Ｐゴシック" panose="020B0600070205080204" pitchFamily="34" charset="-128"/>
              </a:defRPr>
            </a:lvl3pPr>
            <a:lvl4pPr marL="1600200" indent="-228600" defTabSz="935038">
              <a:tabLst>
                <a:tab pos="1116013" algn="l"/>
                <a:tab pos="1635125" algn="l"/>
              </a:tabLst>
              <a:defRPr sz="2400">
                <a:solidFill>
                  <a:schemeClr val="tx1"/>
                </a:solidFill>
                <a:latin typeface="Times" panose="02020603050405020304" pitchFamily="18" charset="0"/>
                <a:ea typeface="ＭＳ Ｐゴシック" panose="020B0600070205080204" pitchFamily="34" charset="-128"/>
              </a:defRPr>
            </a:lvl4pPr>
            <a:lvl5pPr marL="2057400" indent="-228600" defTabSz="935038">
              <a:tabLst>
                <a:tab pos="1116013" algn="l"/>
                <a:tab pos="1635125" algn="l"/>
              </a:tabLst>
              <a:defRPr sz="2400">
                <a:solidFill>
                  <a:schemeClr val="tx1"/>
                </a:solidFill>
                <a:latin typeface="Times" panose="02020603050405020304" pitchFamily="18" charset="0"/>
                <a:ea typeface="ＭＳ Ｐゴシック" panose="020B0600070205080204" pitchFamily="34" charset="-128"/>
              </a:defRPr>
            </a:lvl5pPr>
            <a:lvl6pPr marL="2514600" indent="-228600" defTabSz="935038" eaLnBrk="0" fontAlgn="base" hangingPunct="0">
              <a:spcBef>
                <a:spcPct val="0"/>
              </a:spcBef>
              <a:spcAft>
                <a:spcPct val="0"/>
              </a:spcAft>
              <a:tabLst>
                <a:tab pos="1116013" algn="l"/>
                <a:tab pos="1635125" algn="l"/>
              </a:tabLst>
              <a:defRPr sz="2400">
                <a:solidFill>
                  <a:schemeClr val="tx1"/>
                </a:solidFill>
                <a:latin typeface="Times" panose="02020603050405020304" pitchFamily="18" charset="0"/>
                <a:ea typeface="ＭＳ Ｐゴシック" panose="020B0600070205080204" pitchFamily="34" charset="-128"/>
              </a:defRPr>
            </a:lvl6pPr>
            <a:lvl7pPr marL="2971800" indent="-228600" defTabSz="935038" eaLnBrk="0" fontAlgn="base" hangingPunct="0">
              <a:spcBef>
                <a:spcPct val="0"/>
              </a:spcBef>
              <a:spcAft>
                <a:spcPct val="0"/>
              </a:spcAft>
              <a:tabLst>
                <a:tab pos="1116013" algn="l"/>
                <a:tab pos="1635125" algn="l"/>
              </a:tabLst>
              <a:defRPr sz="2400">
                <a:solidFill>
                  <a:schemeClr val="tx1"/>
                </a:solidFill>
                <a:latin typeface="Times" panose="02020603050405020304" pitchFamily="18" charset="0"/>
                <a:ea typeface="ＭＳ Ｐゴシック" panose="020B0600070205080204" pitchFamily="34" charset="-128"/>
              </a:defRPr>
            </a:lvl7pPr>
            <a:lvl8pPr marL="3429000" indent="-228600" defTabSz="935038" eaLnBrk="0" fontAlgn="base" hangingPunct="0">
              <a:spcBef>
                <a:spcPct val="0"/>
              </a:spcBef>
              <a:spcAft>
                <a:spcPct val="0"/>
              </a:spcAft>
              <a:tabLst>
                <a:tab pos="1116013" algn="l"/>
                <a:tab pos="1635125" algn="l"/>
              </a:tabLst>
              <a:defRPr sz="2400">
                <a:solidFill>
                  <a:schemeClr val="tx1"/>
                </a:solidFill>
                <a:latin typeface="Times" panose="02020603050405020304" pitchFamily="18" charset="0"/>
                <a:ea typeface="ＭＳ Ｐゴシック" panose="020B0600070205080204" pitchFamily="34" charset="-128"/>
              </a:defRPr>
            </a:lvl8pPr>
            <a:lvl9pPr marL="3886200" indent="-228600" defTabSz="935038" eaLnBrk="0" fontAlgn="base" hangingPunct="0">
              <a:spcBef>
                <a:spcPct val="0"/>
              </a:spcBef>
              <a:spcAft>
                <a:spcPct val="0"/>
              </a:spcAft>
              <a:tabLst>
                <a:tab pos="1116013" algn="l"/>
                <a:tab pos="1635125" algn="l"/>
              </a:tabLst>
              <a:defRPr sz="2400">
                <a:solidFill>
                  <a:schemeClr val="tx1"/>
                </a:solidFill>
                <a:latin typeface="Times" panose="02020603050405020304" pitchFamily="18" charset="0"/>
                <a:ea typeface="ＭＳ Ｐゴシック" panose="020B0600070205080204" pitchFamily="34" charset="-128"/>
              </a:defRPr>
            </a:lvl9pPr>
          </a:lstStyle>
          <a:p>
            <a:pPr algn="just">
              <a:spcBef>
                <a:spcPts val="1200"/>
              </a:spcBef>
              <a:spcAft>
                <a:spcPts val="600"/>
              </a:spcAft>
            </a:pPr>
            <a:r>
              <a:rPr lang="en-US" altLang="pt-BR" sz="5400" b="1" dirty="0">
                <a:solidFill>
                  <a:srgbClr val="000042"/>
                </a:solidFill>
                <a:latin typeface="Arial" panose="020B0604020202020204" pitchFamily="34" charset="0"/>
              </a:rPr>
              <a:t>Out-of-Sample Prediction and Recent Fertility Decline</a:t>
            </a:r>
          </a:p>
          <a:p>
            <a:pPr algn="just">
              <a:spcBef>
                <a:spcPts val="1200"/>
              </a:spcBef>
              <a:spcAft>
                <a:spcPts val="600"/>
              </a:spcAft>
            </a:pPr>
            <a:r>
              <a:rPr lang="en-US" altLang="pt-BR" sz="2800" dirty="0" smtClean="0">
                <a:latin typeface="Arial" panose="020B0604020202020204" pitchFamily="34" charset="0"/>
              </a:rPr>
              <a:t>Out-of-sample predictions show that projections systematically overestimate the TFR for 2010, even within the prediction intervals. Differences are greater in Northeast and South Regions, where projection overestimated fertility in more than 10%. Prediction for the Central-West Region is the closest to the TFR estimated by 2010. Projection intervals (80%) are relatively high, even for short-term projection. The difference between the upper and lower level is more than 0.8 children for the period 2010-2015. For 2030-2035 it is greater than 1.0 for all the Major Regions, but tend to be smaller for the country as a whole (Figure 1).</a:t>
            </a:r>
          </a:p>
          <a:p>
            <a:pPr algn="just">
              <a:spcBef>
                <a:spcPts val="1200"/>
              </a:spcBef>
              <a:spcAft>
                <a:spcPts val="600"/>
              </a:spcAft>
            </a:pPr>
            <a:r>
              <a:rPr lang="en-US" altLang="pt-BR" sz="2800" dirty="0" smtClean="0">
                <a:latin typeface="Arial" panose="020B0604020202020204" pitchFamily="34" charset="0"/>
              </a:rPr>
              <a:t>For the lower geographic levels there is also a tendency of the projections to overestimate the TFR in 2010 (Figure 2). Differences between projected and observed fertility are not associated with either the fertility or the socioeconomic levels of the regions. It depends on the decrements in TFR according to the fertility level. The function that models fertility implies decreasing decrements associated with lower levels of fertility, but most of the UFs actually accelerated the fertility decline in the last decade, reversing the historical trend. Even states who were already below the replacement-level presented a faster fertility decline.</a:t>
            </a:r>
          </a:p>
          <a:p>
            <a:pPr algn="just">
              <a:spcBef>
                <a:spcPts val="1200"/>
              </a:spcBef>
              <a:spcAft>
                <a:spcPts val="600"/>
              </a:spcAft>
            </a:pPr>
            <a:r>
              <a:rPr lang="en-US" altLang="pt-BR" sz="2800" dirty="0" smtClean="0">
                <a:latin typeface="Arial" panose="020B0604020202020204" pitchFamily="34" charset="0"/>
              </a:rPr>
              <a:t>From 2000 to 2010, Brazil experienced important social advancements, with sharp decline in inequality and poverty, major improvements in education and rapid infant mortality decline. Such social changes are very likely to be associated with the fertility decline. Thus, differences found between the predicted and observed values and more related to the unexpected fertility decline and the reversal of the decrement drop than to the goodness-of-fit of the model itself.</a:t>
            </a:r>
          </a:p>
        </p:txBody>
      </p:sp>
      <p:sp>
        <p:nvSpPr>
          <p:cNvPr id="2051" name="Rectangle 2"/>
          <p:cNvSpPr>
            <a:spLocks noGrp="1" noChangeArrowheads="1"/>
          </p:cNvSpPr>
          <p:nvPr>
            <p:ph type="ctrTitle"/>
          </p:nvPr>
        </p:nvSpPr>
        <p:spPr>
          <a:xfrm>
            <a:off x="11631613" y="1295400"/>
            <a:ext cx="28473400" cy="6400800"/>
          </a:xfrm>
        </p:spPr>
        <p:txBody>
          <a:bodyPr/>
          <a:lstStyle/>
          <a:p>
            <a:pPr algn="l" eaLnBrk="1" hangingPunct="1"/>
            <a:r>
              <a:rPr lang="en-US" altLang="pt-BR" sz="9200" b="1" smtClean="0">
                <a:solidFill>
                  <a:schemeClr val="tx1"/>
                </a:solidFill>
                <a:latin typeface="Arial" panose="020B0604020202020204" pitchFamily="34" charset="0"/>
              </a:rPr>
              <a:t>Subnational Fertility Projections in Brazil:</a:t>
            </a:r>
            <a:br>
              <a:rPr lang="en-US" altLang="pt-BR" sz="9200" b="1" smtClean="0">
                <a:solidFill>
                  <a:schemeClr val="tx1"/>
                </a:solidFill>
                <a:latin typeface="Arial" panose="020B0604020202020204" pitchFamily="34" charset="0"/>
              </a:rPr>
            </a:br>
            <a:r>
              <a:rPr lang="en-US" altLang="pt-BR" sz="9200" b="1" smtClean="0">
                <a:solidFill>
                  <a:schemeClr val="tx1"/>
                </a:solidFill>
                <a:latin typeface="Arial" panose="020B0604020202020204" pitchFamily="34" charset="0"/>
              </a:rPr>
              <a:t>a Bayesian Probabilistic Approach Application</a:t>
            </a:r>
          </a:p>
        </p:txBody>
      </p:sp>
      <p:sp>
        <p:nvSpPr>
          <p:cNvPr id="2052" name="Rectangle 3"/>
          <p:cNvSpPr>
            <a:spLocks noGrp="1" noChangeArrowheads="1"/>
          </p:cNvSpPr>
          <p:nvPr>
            <p:ph type="subTitle" idx="1"/>
          </p:nvPr>
        </p:nvSpPr>
        <p:spPr>
          <a:xfrm>
            <a:off x="576263" y="5403850"/>
            <a:ext cx="11006137" cy="2063750"/>
          </a:xfrm>
        </p:spPr>
        <p:txBody>
          <a:bodyPr/>
          <a:lstStyle/>
          <a:p>
            <a:pPr algn="l" eaLnBrk="1" hangingPunct="1">
              <a:spcBef>
                <a:spcPct val="0"/>
              </a:spcBef>
            </a:pPr>
            <a:r>
              <a:rPr lang="en-US" altLang="pt-BR" sz="3000" b="1" smtClean="0">
                <a:latin typeface="Arial" panose="020B0604020202020204" pitchFamily="34" charset="0"/>
              </a:rPr>
              <a:t>Gabriel Mendes Borges</a:t>
            </a:r>
          </a:p>
          <a:p>
            <a:pPr algn="l" eaLnBrk="1" hangingPunct="1">
              <a:spcBef>
                <a:spcPct val="0"/>
              </a:spcBef>
            </a:pPr>
            <a:r>
              <a:rPr lang="en-US" altLang="pt-BR" sz="2800" smtClean="0">
                <a:latin typeface="Arial" panose="020B0604020202020204" pitchFamily="34" charset="0"/>
              </a:rPr>
              <a:t>Instituto Brasileiro de Geografia e Estatística</a:t>
            </a:r>
          </a:p>
          <a:p>
            <a:pPr algn="l" eaLnBrk="1" hangingPunct="1">
              <a:spcBef>
                <a:spcPct val="0"/>
              </a:spcBef>
            </a:pPr>
            <a:r>
              <a:rPr lang="en-US" altLang="pt-BR" sz="2800" smtClean="0">
                <a:latin typeface="Arial" panose="020B0604020202020204" pitchFamily="34" charset="0"/>
              </a:rPr>
              <a:t>Department of Demography - University of California, Berkeley</a:t>
            </a:r>
          </a:p>
          <a:p>
            <a:pPr algn="l" eaLnBrk="1" hangingPunct="1">
              <a:spcBef>
                <a:spcPct val="0"/>
              </a:spcBef>
            </a:pPr>
            <a:r>
              <a:rPr lang="en-US" altLang="pt-BR" sz="2800" smtClean="0">
                <a:latin typeface="Arial" panose="020B0604020202020204" pitchFamily="34" charset="0"/>
              </a:rPr>
              <a:t>gmendesb@berkeley.edu</a:t>
            </a:r>
          </a:p>
        </p:txBody>
      </p:sp>
      <p:sp>
        <p:nvSpPr>
          <p:cNvPr id="2053" name="Rectangle 5"/>
          <p:cNvSpPr>
            <a:spLocks noChangeArrowheads="1"/>
          </p:cNvSpPr>
          <p:nvPr/>
        </p:nvSpPr>
        <p:spPr bwMode="auto">
          <a:xfrm>
            <a:off x="0" y="0"/>
            <a:ext cx="43891200" cy="720725"/>
          </a:xfrm>
          <a:prstGeom prst="rect">
            <a:avLst/>
          </a:prstGeom>
          <a:solidFill>
            <a:srgbClr val="000050"/>
          </a:solidFill>
          <a:ln w="9525">
            <a:solidFill>
              <a:srgbClr val="000042"/>
            </a:solidFill>
            <a:miter lim="800000"/>
            <a:headEnd/>
            <a:tailEnd/>
          </a:ln>
        </p:spPr>
        <p:txBody>
          <a:bodyPr wrap="none" anchor="ct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endParaRPr lang="pt-BR" altLang="pt-BR">
              <a:latin typeface="Arial" panose="020B0604020202020204" pitchFamily="34" charset="0"/>
            </a:endParaRPr>
          </a:p>
        </p:txBody>
      </p:sp>
      <p:sp>
        <p:nvSpPr>
          <p:cNvPr id="2054" name="AutoShape 6"/>
          <p:cNvSpPr>
            <a:spLocks noChangeArrowheads="1"/>
          </p:cNvSpPr>
          <p:nvPr/>
        </p:nvSpPr>
        <p:spPr bwMode="auto">
          <a:xfrm rot="5400000">
            <a:off x="35903694" y="859631"/>
            <a:ext cx="1082675" cy="804863"/>
          </a:xfrm>
          <a:prstGeom prst="rtTriangle">
            <a:avLst/>
          </a:prstGeom>
          <a:solidFill>
            <a:srgbClr val="000042"/>
          </a:solidFill>
          <a:ln w="9525">
            <a:solidFill>
              <a:srgbClr val="000042"/>
            </a:solidFill>
            <a:miter lim="800000"/>
            <a:headEnd/>
            <a:tailEnd/>
          </a:ln>
        </p:spPr>
        <p:txBody>
          <a:bodyPr rot="10800000" vert="eaVert" wrap="none" anchor="ct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endParaRPr lang="pt-BR" altLang="pt-BR">
              <a:latin typeface="Arial" panose="020B0604020202020204" pitchFamily="34" charset="0"/>
            </a:endParaRPr>
          </a:p>
        </p:txBody>
      </p:sp>
      <p:sp>
        <p:nvSpPr>
          <p:cNvPr id="2055" name="Rectangle 7"/>
          <p:cNvSpPr>
            <a:spLocks noChangeArrowheads="1"/>
          </p:cNvSpPr>
          <p:nvPr/>
        </p:nvSpPr>
        <p:spPr bwMode="auto">
          <a:xfrm>
            <a:off x="0" y="0"/>
            <a:ext cx="36042600" cy="1803400"/>
          </a:xfrm>
          <a:prstGeom prst="rect">
            <a:avLst/>
          </a:prstGeom>
          <a:solidFill>
            <a:srgbClr val="000050"/>
          </a:solidFill>
          <a:ln w="9525">
            <a:solidFill>
              <a:srgbClr val="000042"/>
            </a:solidFill>
            <a:miter lim="800000"/>
            <a:headEnd/>
            <a:tailEnd/>
          </a:ln>
        </p:spPr>
        <p:txBody>
          <a:bodyPr wrap="none" anchor="ct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endParaRPr lang="pt-BR" altLang="pt-BR">
              <a:latin typeface="Arial" panose="020B0604020202020204" pitchFamily="34" charset="0"/>
            </a:endParaRPr>
          </a:p>
        </p:txBody>
      </p:sp>
      <p:sp>
        <p:nvSpPr>
          <p:cNvPr id="2056" name="Line 9"/>
          <p:cNvSpPr>
            <a:spLocks noChangeShapeType="1"/>
          </p:cNvSpPr>
          <p:nvPr/>
        </p:nvSpPr>
        <p:spPr bwMode="auto">
          <a:xfrm flipV="1">
            <a:off x="36271200" y="990600"/>
            <a:ext cx="804863" cy="1084263"/>
          </a:xfrm>
          <a:prstGeom prst="line">
            <a:avLst/>
          </a:prstGeom>
          <a:noFill/>
          <a:ln w="76200">
            <a:solidFill>
              <a:srgbClr val="FAE020"/>
            </a:solidFill>
            <a:round/>
            <a:headEnd/>
            <a:tailEnd/>
          </a:ln>
          <a:extLst>
            <a:ext uri="{909E8E84-426E-40DD-AFC4-6F175D3DCCD1}">
              <a14:hiddenFill xmlns:a14="http://schemas.microsoft.com/office/drawing/2010/main">
                <a:noFill/>
              </a14:hiddenFill>
            </a:ext>
          </a:extLst>
        </p:spPr>
        <p:txBody>
          <a:bodyPr wrap="none" anchor="ctr"/>
          <a:lstStyle/>
          <a:p>
            <a:endParaRPr lang="pt-BR"/>
          </a:p>
        </p:txBody>
      </p:sp>
      <p:sp>
        <p:nvSpPr>
          <p:cNvPr id="2057" name="Line 10"/>
          <p:cNvSpPr>
            <a:spLocks noChangeShapeType="1"/>
          </p:cNvSpPr>
          <p:nvPr/>
        </p:nvSpPr>
        <p:spPr bwMode="auto">
          <a:xfrm>
            <a:off x="37109400" y="990600"/>
            <a:ext cx="6781800" cy="0"/>
          </a:xfrm>
          <a:prstGeom prst="line">
            <a:avLst/>
          </a:prstGeom>
          <a:noFill/>
          <a:ln w="76200">
            <a:solidFill>
              <a:srgbClr val="FAE020"/>
            </a:solidFill>
            <a:round/>
            <a:headEnd/>
            <a:tailEnd/>
          </a:ln>
          <a:extLst>
            <a:ext uri="{909E8E84-426E-40DD-AFC4-6F175D3DCCD1}">
              <a14:hiddenFill xmlns:a14="http://schemas.microsoft.com/office/drawing/2010/main">
                <a:noFill/>
              </a14:hiddenFill>
            </a:ext>
          </a:extLst>
        </p:spPr>
        <p:txBody>
          <a:bodyPr wrap="none" anchor="ctr"/>
          <a:lstStyle/>
          <a:p>
            <a:endParaRPr lang="pt-BR"/>
          </a:p>
        </p:txBody>
      </p:sp>
      <p:sp>
        <p:nvSpPr>
          <p:cNvPr id="2058" name="Line 11"/>
          <p:cNvSpPr>
            <a:spLocks noChangeShapeType="1"/>
          </p:cNvSpPr>
          <p:nvPr/>
        </p:nvSpPr>
        <p:spPr bwMode="auto">
          <a:xfrm flipH="1">
            <a:off x="0" y="2057400"/>
            <a:ext cx="36271200" cy="76200"/>
          </a:xfrm>
          <a:prstGeom prst="line">
            <a:avLst/>
          </a:prstGeom>
          <a:noFill/>
          <a:ln w="76200">
            <a:solidFill>
              <a:srgbClr val="FAE020"/>
            </a:solidFill>
            <a:round/>
            <a:headEnd/>
            <a:tailEnd/>
          </a:ln>
          <a:extLst>
            <a:ext uri="{909E8E84-426E-40DD-AFC4-6F175D3DCCD1}">
              <a14:hiddenFill xmlns:a14="http://schemas.microsoft.com/office/drawing/2010/main">
                <a:noFill/>
              </a14:hiddenFill>
            </a:ext>
          </a:extLst>
        </p:spPr>
        <p:txBody>
          <a:bodyPr wrap="none" anchor="ctr"/>
          <a:lstStyle/>
          <a:p>
            <a:endParaRPr lang="pt-BR"/>
          </a:p>
        </p:txBody>
      </p:sp>
      <p:sp>
        <p:nvSpPr>
          <p:cNvPr id="2059" name="Text Box 16"/>
          <p:cNvSpPr txBox="1">
            <a:spLocks noChangeArrowheads="1"/>
          </p:cNvSpPr>
          <p:nvPr/>
        </p:nvSpPr>
        <p:spPr bwMode="auto">
          <a:xfrm>
            <a:off x="879475" y="7908925"/>
            <a:ext cx="9796463" cy="546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470" tIns="46735" rIns="93470" bIns="46735">
            <a:spAutoFit/>
          </a:bodyPr>
          <a:lstStyle>
            <a:lvl1pPr defTabSz="935038">
              <a:defRPr sz="2400">
                <a:solidFill>
                  <a:schemeClr val="tx1"/>
                </a:solidFill>
                <a:latin typeface="Times" panose="02020603050405020304" pitchFamily="18" charset="0"/>
                <a:ea typeface="ＭＳ Ｐゴシック" panose="020B0600070205080204" pitchFamily="34" charset="-128"/>
              </a:defRPr>
            </a:lvl1pPr>
            <a:lvl2pPr marL="37931725" indent="-37474525" defTabSz="935038">
              <a:defRPr sz="2400">
                <a:solidFill>
                  <a:schemeClr val="tx1"/>
                </a:solidFill>
                <a:latin typeface="Times" panose="02020603050405020304" pitchFamily="18" charset="0"/>
                <a:ea typeface="ＭＳ Ｐゴシック" panose="020B0600070205080204" pitchFamily="34" charset="-128"/>
              </a:defRPr>
            </a:lvl2pPr>
            <a:lvl3pPr marL="1143000" indent="-228600" defTabSz="935038">
              <a:defRPr sz="2400">
                <a:solidFill>
                  <a:schemeClr val="tx1"/>
                </a:solidFill>
                <a:latin typeface="Times" panose="02020603050405020304" pitchFamily="18" charset="0"/>
                <a:ea typeface="ＭＳ Ｐゴシック" panose="020B0600070205080204" pitchFamily="34" charset="-128"/>
              </a:defRPr>
            </a:lvl3pPr>
            <a:lvl4pPr marL="1600200" indent="-228600" defTabSz="935038">
              <a:defRPr sz="2400">
                <a:solidFill>
                  <a:schemeClr val="tx1"/>
                </a:solidFill>
                <a:latin typeface="Times" panose="02020603050405020304" pitchFamily="18" charset="0"/>
                <a:ea typeface="ＭＳ Ｐゴシック" panose="020B0600070205080204" pitchFamily="34" charset="-128"/>
              </a:defRPr>
            </a:lvl4pPr>
            <a:lvl5pPr marL="2057400" indent="-228600" defTabSz="935038">
              <a:defRPr sz="2400">
                <a:solidFill>
                  <a:schemeClr val="tx1"/>
                </a:solidFill>
                <a:latin typeface="Times" panose="02020603050405020304" pitchFamily="18" charset="0"/>
                <a:ea typeface="ＭＳ Ｐゴシック" panose="020B0600070205080204" pitchFamily="34" charset="-128"/>
              </a:defRPr>
            </a:lvl5pPr>
            <a:lvl6pPr marL="25146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pPr>
              <a:spcBef>
                <a:spcPts val="1200"/>
              </a:spcBef>
              <a:spcAft>
                <a:spcPts val="600"/>
              </a:spcAft>
            </a:pPr>
            <a:r>
              <a:rPr lang="en-US" altLang="pt-BR" sz="5400" b="1" dirty="0">
                <a:solidFill>
                  <a:srgbClr val="000042"/>
                </a:solidFill>
                <a:latin typeface="Arial" panose="020B0604020202020204" pitchFamily="34" charset="0"/>
              </a:rPr>
              <a:t>Abstract</a:t>
            </a:r>
          </a:p>
          <a:p>
            <a:pPr algn="just">
              <a:spcBef>
                <a:spcPts val="1200"/>
              </a:spcBef>
              <a:spcAft>
                <a:spcPts val="600"/>
              </a:spcAft>
            </a:pPr>
            <a:r>
              <a:rPr lang="en-US" altLang="pt-BR" sz="2800" dirty="0" smtClean="0">
                <a:latin typeface="Arial" panose="020B0604020202020204" pitchFamily="34" charset="0"/>
              </a:rPr>
              <a:t>The main objective of this paper is to project fertility rates for the sub-national levels in Brazil using the United Nations' (UN) Bayesian probabilistic approach in order to compare with the most recent fertility information and with the deterministic projection released by IBGE. Results show that out-of sample projections systematically overestimate the Total Fertility Rates (TFR) for 2010. For projections with starting point in 2010, IBGE’s estimations still present lower figures than those projected by the Bayesian model, in addition to a different convergence pattern in 2030.</a:t>
            </a:r>
            <a:endParaRPr lang="en-US" altLang="pt-BR" sz="2800" dirty="0">
              <a:latin typeface="Arial" panose="020B0604020202020204" pitchFamily="34" charset="0"/>
            </a:endParaRPr>
          </a:p>
        </p:txBody>
      </p:sp>
      <p:sp>
        <p:nvSpPr>
          <p:cNvPr id="2060" name="Text Box 17"/>
          <p:cNvSpPr txBox="1">
            <a:spLocks noChangeArrowheads="1"/>
          </p:cNvSpPr>
          <p:nvPr/>
        </p:nvSpPr>
        <p:spPr bwMode="auto">
          <a:xfrm>
            <a:off x="879475" y="13568363"/>
            <a:ext cx="9796463" cy="114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470" tIns="46735" rIns="93470" bIns="46735">
            <a:spAutoFit/>
          </a:bodyPr>
          <a:lstStyle>
            <a:lvl1pPr defTabSz="935038">
              <a:defRPr sz="2400">
                <a:solidFill>
                  <a:schemeClr val="tx1"/>
                </a:solidFill>
                <a:latin typeface="Times" panose="02020603050405020304" pitchFamily="18" charset="0"/>
                <a:ea typeface="ＭＳ Ｐゴシック" panose="020B0600070205080204" pitchFamily="34" charset="-128"/>
              </a:defRPr>
            </a:lvl1pPr>
            <a:lvl2pPr marL="37931725" indent="-37474525" defTabSz="935038">
              <a:defRPr sz="2400">
                <a:solidFill>
                  <a:schemeClr val="tx1"/>
                </a:solidFill>
                <a:latin typeface="Times" panose="02020603050405020304" pitchFamily="18" charset="0"/>
                <a:ea typeface="ＭＳ Ｐゴシック" panose="020B0600070205080204" pitchFamily="34" charset="-128"/>
              </a:defRPr>
            </a:lvl2pPr>
            <a:lvl3pPr marL="1143000" indent="-228600" defTabSz="935038">
              <a:defRPr sz="2400">
                <a:solidFill>
                  <a:schemeClr val="tx1"/>
                </a:solidFill>
                <a:latin typeface="Times" panose="02020603050405020304" pitchFamily="18" charset="0"/>
                <a:ea typeface="ＭＳ Ｐゴシック" panose="020B0600070205080204" pitchFamily="34" charset="-128"/>
              </a:defRPr>
            </a:lvl3pPr>
            <a:lvl4pPr marL="1600200" indent="-228600" defTabSz="935038">
              <a:defRPr sz="2400">
                <a:solidFill>
                  <a:schemeClr val="tx1"/>
                </a:solidFill>
                <a:latin typeface="Times" panose="02020603050405020304" pitchFamily="18" charset="0"/>
                <a:ea typeface="ＭＳ Ｐゴシック" panose="020B0600070205080204" pitchFamily="34" charset="-128"/>
              </a:defRPr>
            </a:lvl4pPr>
            <a:lvl5pPr marL="2057400" indent="-228600" defTabSz="935038">
              <a:defRPr sz="2400">
                <a:solidFill>
                  <a:schemeClr val="tx1"/>
                </a:solidFill>
                <a:latin typeface="Times" panose="02020603050405020304" pitchFamily="18" charset="0"/>
                <a:ea typeface="ＭＳ Ｐゴシック" panose="020B0600070205080204" pitchFamily="34" charset="-128"/>
              </a:defRPr>
            </a:lvl5pPr>
            <a:lvl6pPr marL="25146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r>
              <a:rPr lang="en-US" altLang="pt-BR" sz="5400" b="1" dirty="0">
                <a:solidFill>
                  <a:srgbClr val="000042"/>
                </a:solidFill>
                <a:latin typeface="Arial" panose="020B0604020202020204" pitchFamily="34" charset="0"/>
              </a:rPr>
              <a:t>Introduction</a:t>
            </a:r>
            <a:endParaRPr lang="en-US" altLang="pt-BR" sz="2500" b="1" dirty="0">
              <a:solidFill>
                <a:srgbClr val="000042"/>
              </a:solidFill>
              <a:latin typeface="Arial" panose="020B0604020202020204" pitchFamily="34" charset="0"/>
            </a:endParaRPr>
          </a:p>
          <a:p>
            <a:pPr algn="just">
              <a:spcBef>
                <a:spcPts val="1200"/>
              </a:spcBef>
              <a:spcAft>
                <a:spcPts val="600"/>
              </a:spcAft>
            </a:pPr>
            <a:r>
              <a:rPr lang="en-US" altLang="pt-BR" sz="2800" dirty="0" smtClean="0">
                <a:latin typeface="Arial" panose="020B0604020202020204" pitchFamily="34" charset="0"/>
              </a:rPr>
              <a:t>Population projections are a fundamental part of understanding the future of human population, being broadly used in planning and monitoring public policies and private decisions. In Brazil, they are also used in funding allocations to states and municipalities, sample surveys expansions, in addition to serving as the denominators for the calculation of several indicators. Therefore, demand is increasing for subnational level projections. Fertility is a very sensitive variable in modifying the population size and structure. Hence, important for population projection accuracy are fertility estimations, which constitute a challenge, since they involve high levels of uncertainty.</a:t>
            </a:r>
          </a:p>
          <a:p>
            <a:pPr algn="just">
              <a:spcBef>
                <a:spcPts val="1200"/>
              </a:spcBef>
              <a:spcAft>
                <a:spcPts val="600"/>
              </a:spcAft>
            </a:pPr>
            <a:r>
              <a:rPr lang="en-US" altLang="pt-BR" sz="2800" dirty="0" smtClean="0">
                <a:latin typeface="Arial" panose="020B0604020202020204" pitchFamily="34" charset="0"/>
              </a:rPr>
              <a:t>Population projections in Brazil, with rare exceptions, have underestimated fertility decline since the 1970’s. More recently, in the beginning of the 2000s, most of the official projections performed by IBGE, CELADE and the UN still estimate Brazilian fertility above replacement level.</a:t>
            </a:r>
          </a:p>
          <a:p>
            <a:pPr algn="just">
              <a:spcBef>
                <a:spcPts val="1200"/>
              </a:spcBef>
              <a:spcAft>
                <a:spcPts val="600"/>
              </a:spcAft>
            </a:pPr>
            <a:r>
              <a:rPr lang="en-US" altLang="pt-BR" sz="2800" dirty="0" smtClean="0">
                <a:latin typeface="Arial" panose="020B0604020202020204" pitchFamily="34" charset="0"/>
              </a:rPr>
              <a:t>However, fertility has declined more rapidly in Brazil than we would have expected from the above projections, with the TFR reducing from more than 6 children per woman in 1960 to less than 2 in 2010. Although the decline has been generalized, the timing and intensity varies geographically and across populational subgroups.</a:t>
            </a:r>
            <a:endParaRPr lang="en-US" altLang="pt-BR" sz="2800" dirty="0">
              <a:latin typeface="Arial" panose="020B0604020202020204" pitchFamily="34" charset="0"/>
            </a:endParaRPr>
          </a:p>
        </p:txBody>
      </p:sp>
      <p:sp>
        <p:nvSpPr>
          <p:cNvPr id="2061" name="Text Box 21"/>
          <p:cNvSpPr txBox="1">
            <a:spLocks noChangeArrowheads="1"/>
          </p:cNvSpPr>
          <p:nvPr/>
        </p:nvSpPr>
        <p:spPr bwMode="auto">
          <a:xfrm>
            <a:off x="33085088" y="18592800"/>
            <a:ext cx="9934575" cy="13482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470" tIns="46735" rIns="93470" bIns="46735">
            <a:spAutoFit/>
          </a:bodyPr>
          <a:lstStyle>
            <a:lvl1pPr defTabSz="935038">
              <a:defRPr sz="2400">
                <a:solidFill>
                  <a:schemeClr val="tx1"/>
                </a:solidFill>
                <a:latin typeface="Times" panose="02020603050405020304" pitchFamily="18" charset="0"/>
                <a:ea typeface="ＭＳ Ｐゴシック" panose="020B0600070205080204" pitchFamily="34" charset="-128"/>
              </a:defRPr>
            </a:lvl1pPr>
            <a:lvl2pPr marL="37931725" indent="-37474525" defTabSz="935038">
              <a:defRPr sz="2400">
                <a:solidFill>
                  <a:schemeClr val="tx1"/>
                </a:solidFill>
                <a:latin typeface="Times" panose="02020603050405020304" pitchFamily="18" charset="0"/>
                <a:ea typeface="ＭＳ Ｐゴシック" panose="020B0600070205080204" pitchFamily="34" charset="-128"/>
              </a:defRPr>
            </a:lvl2pPr>
            <a:lvl3pPr marL="1143000" indent="-228600" defTabSz="935038">
              <a:defRPr sz="2400">
                <a:solidFill>
                  <a:schemeClr val="tx1"/>
                </a:solidFill>
                <a:latin typeface="Times" panose="02020603050405020304" pitchFamily="18" charset="0"/>
                <a:ea typeface="ＭＳ Ｐゴシック" panose="020B0600070205080204" pitchFamily="34" charset="-128"/>
              </a:defRPr>
            </a:lvl3pPr>
            <a:lvl4pPr marL="1600200" indent="-228600" defTabSz="935038">
              <a:defRPr sz="2400">
                <a:solidFill>
                  <a:schemeClr val="tx1"/>
                </a:solidFill>
                <a:latin typeface="Times" panose="02020603050405020304" pitchFamily="18" charset="0"/>
                <a:ea typeface="ＭＳ Ｐゴシック" panose="020B0600070205080204" pitchFamily="34" charset="-128"/>
              </a:defRPr>
            </a:lvl4pPr>
            <a:lvl5pPr marL="2057400" indent="-228600" defTabSz="935038">
              <a:defRPr sz="2400">
                <a:solidFill>
                  <a:schemeClr val="tx1"/>
                </a:solidFill>
                <a:latin typeface="Times" panose="02020603050405020304" pitchFamily="18" charset="0"/>
                <a:ea typeface="ＭＳ Ｐゴシック" panose="020B0600070205080204" pitchFamily="34" charset="-128"/>
              </a:defRPr>
            </a:lvl5pPr>
            <a:lvl6pPr marL="25146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pPr algn="just">
              <a:spcBef>
                <a:spcPts val="1200"/>
              </a:spcBef>
              <a:spcAft>
                <a:spcPts val="600"/>
              </a:spcAft>
            </a:pPr>
            <a:r>
              <a:rPr lang="en-US" altLang="pt-BR" sz="5400" b="1" dirty="0">
                <a:solidFill>
                  <a:srgbClr val="000042"/>
                </a:solidFill>
                <a:latin typeface="Arial" panose="020B0604020202020204" pitchFamily="34" charset="0"/>
              </a:rPr>
              <a:t>Discussion and Conclusions</a:t>
            </a:r>
          </a:p>
          <a:p>
            <a:pPr algn="just">
              <a:spcBef>
                <a:spcPts val="1200"/>
              </a:spcBef>
              <a:spcAft>
                <a:spcPts val="600"/>
              </a:spcAft>
            </a:pPr>
            <a:r>
              <a:rPr lang="en-US" altLang="pt-BR" sz="2800" dirty="0" smtClean="0">
                <a:latin typeface="Arial" panose="020B0604020202020204" pitchFamily="34" charset="0"/>
              </a:rPr>
              <a:t>Bayesian probabilistic approach offers a promising alternative to sub-national level projections in Brazil, providing less arbitrary point estimations and, most importantly, measures of uncertainty. Furthermore, while IBGE projections suppose that fertility falls monotonically, UN's method, based on the experiences of other countries, assumes recovery from below-replacement fertility.</a:t>
            </a:r>
          </a:p>
          <a:p>
            <a:pPr algn="just">
              <a:spcBef>
                <a:spcPts val="1200"/>
              </a:spcBef>
              <a:spcAft>
                <a:spcPts val="600"/>
              </a:spcAft>
            </a:pPr>
            <a:r>
              <a:rPr lang="en-US" altLang="pt-BR" sz="2800" dirty="0" smtClean="0">
                <a:latin typeface="Arial" panose="020B0604020202020204" pitchFamily="34" charset="0"/>
              </a:rPr>
              <a:t>On the other hand, UN’s method models fertility decline based on the decrement of the TFR according to the fertility level. Particularities of the Brazilian fertility transition in regional levels, with sharper decline than in most of the other countries, combined with a very high concentration of fertility among young women, could lead to imprecisions in fertility projections. In this sense, understanding the fertility schedule and the roles of the quantum and tempo effects are central part of fertility projections in Brazil.</a:t>
            </a:r>
          </a:p>
          <a:p>
            <a:pPr algn="just">
              <a:spcBef>
                <a:spcPts val="1200"/>
              </a:spcBef>
              <a:spcAft>
                <a:spcPts val="600"/>
              </a:spcAft>
            </a:pPr>
            <a:r>
              <a:rPr lang="en-US" altLang="pt-BR" sz="2800" dirty="0" smtClean="0">
                <a:latin typeface="Arial" panose="020B0604020202020204" pitchFamily="34" charset="0"/>
              </a:rPr>
              <a:t>Moreover, consideration of inequalities in the country, especially in terms of income and education, can support the projections, even though it is very hard to incorporate them in the models, especially due the difficulty in projecting these variables.</a:t>
            </a:r>
          </a:p>
          <a:p>
            <a:pPr algn="just">
              <a:spcBef>
                <a:spcPts val="1200"/>
              </a:spcBef>
              <a:spcAft>
                <a:spcPts val="600"/>
              </a:spcAft>
            </a:pPr>
            <a:r>
              <a:rPr lang="en-US" altLang="pt-BR" sz="2800" dirty="0" smtClean="0">
                <a:latin typeface="Arial" panose="020B0604020202020204" pitchFamily="34" charset="0"/>
              </a:rPr>
              <a:t>Future works could also try to use regions that have closer characteristics to the Brazilian context, other than the level and the decrement of fertility decline, in order to estimate the parameters. Latin-American countries which have similar cultural and socioeconomic characteristics in addition to a closer fertility age-structure are potential candidates.</a:t>
            </a:r>
          </a:p>
        </p:txBody>
      </p:sp>
      <p:sp>
        <p:nvSpPr>
          <p:cNvPr id="2062" name="Text Box 23"/>
          <p:cNvSpPr txBox="1">
            <a:spLocks noChangeArrowheads="1"/>
          </p:cNvSpPr>
          <p:nvPr/>
        </p:nvSpPr>
        <p:spPr bwMode="auto">
          <a:xfrm>
            <a:off x="33085088" y="32004000"/>
            <a:ext cx="9920287" cy="4957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470" tIns="46735" rIns="93470" bIns="46735">
            <a:spAutoFit/>
          </a:bodyPr>
          <a:lstStyle>
            <a:lvl1pPr defTabSz="935038">
              <a:defRPr sz="2400">
                <a:solidFill>
                  <a:schemeClr val="tx1"/>
                </a:solidFill>
                <a:latin typeface="Times" panose="02020603050405020304" pitchFamily="18" charset="0"/>
                <a:ea typeface="ＭＳ Ｐゴシック" panose="020B0600070205080204" pitchFamily="34" charset="-128"/>
              </a:defRPr>
            </a:lvl1pPr>
            <a:lvl2pPr marL="37931725" indent="-37474525" defTabSz="935038">
              <a:defRPr sz="2400">
                <a:solidFill>
                  <a:schemeClr val="tx1"/>
                </a:solidFill>
                <a:latin typeface="Times" panose="02020603050405020304" pitchFamily="18" charset="0"/>
                <a:ea typeface="ＭＳ Ｐゴシック" panose="020B0600070205080204" pitchFamily="34" charset="-128"/>
              </a:defRPr>
            </a:lvl2pPr>
            <a:lvl3pPr marL="1143000" indent="-228600" defTabSz="935038">
              <a:defRPr sz="2400">
                <a:solidFill>
                  <a:schemeClr val="tx1"/>
                </a:solidFill>
                <a:latin typeface="Times" panose="02020603050405020304" pitchFamily="18" charset="0"/>
                <a:ea typeface="ＭＳ Ｐゴシック" panose="020B0600070205080204" pitchFamily="34" charset="-128"/>
              </a:defRPr>
            </a:lvl3pPr>
            <a:lvl4pPr marL="1600200" indent="-228600" defTabSz="935038">
              <a:defRPr sz="2400">
                <a:solidFill>
                  <a:schemeClr val="tx1"/>
                </a:solidFill>
                <a:latin typeface="Times" panose="02020603050405020304" pitchFamily="18" charset="0"/>
                <a:ea typeface="ＭＳ Ｐゴシック" panose="020B0600070205080204" pitchFamily="34" charset="-128"/>
              </a:defRPr>
            </a:lvl4pPr>
            <a:lvl5pPr marL="2057400" indent="-228600" defTabSz="935038">
              <a:defRPr sz="2400">
                <a:solidFill>
                  <a:schemeClr val="tx1"/>
                </a:solidFill>
                <a:latin typeface="Times" panose="02020603050405020304" pitchFamily="18" charset="0"/>
                <a:ea typeface="ＭＳ Ｐゴシック" panose="020B0600070205080204" pitchFamily="34" charset="-128"/>
              </a:defRPr>
            </a:lvl5pPr>
            <a:lvl6pPr marL="25146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pPr algn="just">
              <a:spcBef>
                <a:spcPts val="1200"/>
              </a:spcBef>
              <a:spcAft>
                <a:spcPts val="600"/>
              </a:spcAft>
              <a:defRPr/>
            </a:pPr>
            <a:r>
              <a:rPr lang="en-US" altLang="pt-BR" sz="5400" b="1" dirty="0" smtClean="0">
                <a:solidFill>
                  <a:srgbClr val="000042"/>
                </a:solidFill>
                <a:latin typeface="Arial" panose="020B0604020202020204" pitchFamily="34" charset="0"/>
              </a:rPr>
              <a:t>References</a:t>
            </a:r>
            <a:endParaRPr lang="en-US" altLang="pt-BR" dirty="0" smtClean="0">
              <a:latin typeface="Arial" panose="020B0604020202020204" pitchFamily="34" charset="0"/>
            </a:endParaRPr>
          </a:p>
          <a:p>
            <a:pPr marL="342900" indent="-342900" algn="just">
              <a:spcBef>
                <a:spcPts val="0"/>
              </a:spcBef>
              <a:spcAft>
                <a:spcPts val="600"/>
              </a:spcAft>
              <a:buFont typeface="Arial" panose="020B0604020202020204" pitchFamily="34" charset="0"/>
              <a:buChar char="•"/>
              <a:defRPr/>
            </a:pPr>
            <a:r>
              <a:rPr lang="en-US" altLang="pt-BR" sz="2200" dirty="0" err="1" smtClean="0">
                <a:latin typeface="Arial" panose="020B0604020202020204" pitchFamily="34" charset="0"/>
              </a:rPr>
              <a:t>Alkema</a:t>
            </a:r>
            <a:r>
              <a:rPr lang="en-US" altLang="pt-BR" sz="2200" dirty="0" smtClean="0">
                <a:latin typeface="Arial" panose="020B0604020202020204" pitchFamily="34" charset="0"/>
              </a:rPr>
              <a:t>, L., </a:t>
            </a:r>
            <a:r>
              <a:rPr lang="en-US" altLang="pt-BR" sz="2200" dirty="0" err="1" smtClean="0">
                <a:latin typeface="Arial" panose="020B0604020202020204" pitchFamily="34" charset="0"/>
              </a:rPr>
              <a:t>Raftery</a:t>
            </a:r>
            <a:r>
              <a:rPr lang="en-US" altLang="pt-BR" sz="2200" dirty="0" smtClean="0">
                <a:latin typeface="Arial" panose="020B0604020202020204" pitchFamily="34" charset="0"/>
              </a:rPr>
              <a:t>, A.E., </a:t>
            </a:r>
            <a:r>
              <a:rPr lang="en-US" altLang="pt-BR" sz="2200" dirty="0" err="1" smtClean="0">
                <a:latin typeface="Arial" panose="020B0604020202020204" pitchFamily="34" charset="0"/>
              </a:rPr>
              <a:t>Gerland</a:t>
            </a:r>
            <a:r>
              <a:rPr lang="en-US" altLang="pt-BR" sz="2200" dirty="0" smtClean="0">
                <a:latin typeface="Arial" panose="020B0604020202020204" pitchFamily="34" charset="0"/>
              </a:rPr>
              <a:t>, P., Clark, S.J., Pelletier, F., </a:t>
            </a:r>
            <a:r>
              <a:rPr lang="en-US" altLang="pt-BR" sz="2200" dirty="0" err="1" smtClean="0">
                <a:latin typeface="Arial" panose="020B0604020202020204" pitchFamily="34" charset="0"/>
              </a:rPr>
              <a:t>Buettner</a:t>
            </a:r>
            <a:r>
              <a:rPr lang="en-US" altLang="pt-BR" sz="2200" dirty="0" smtClean="0">
                <a:latin typeface="Arial" panose="020B0604020202020204" pitchFamily="34" charset="0"/>
              </a:rPr>
              <a:t>, T., and </a:t>
            </a:r>
            <a:r>
              <a:rPr lang="en-US" altLang="pt-BR" sz="2200" dirty="0" err="1" smtClean="0">
                <a:latin typeface="Arial" panose="020B0604020202020204" pitchFamily="34" charset="0"/>
              </a:rPr>
              <a:t>Heilig</a:t>
            </a:r>
            <a:r>
              <a:rPr lang="en-US" altLang="pt-BR" sz="2200" dirty="0" smtClean="0">
                <a:latin typeface="Arial" panose="020B0604020202020204" pitchFamily="34" charset="0"/>
              </a:rPr>
              <a:t>, G.K. (2011). Probabilistic Projections of the Total Fertility Rate for All Countries. Demography 48, 815–839.</a:t>
            </a:r>
          </a:p>
          <a:p>
            <a:pPr marL="342900" indent="-342900" algn="just">
              <a:spcBef>
                <a:spcPts val="0"/>
              </a:spcBef>
              <a:spcAft>
                <a:spcPts val="600"/>
              </a:spcAft>
              <a:buFont typeface="Arial" panose="020B0604020202020204" pitchFamily="34" charset="0"/>
              <a:buChar char="•"/>
              <a:defRPr/>
            </a:pPr>
            <a:r>
              <a:rPr lang="pt-BR" altLang="pt-BR" sz="2200" dirty="0" smtClean="0">
                <a:latin typeface="Arial" panose="020B0604020202020204" pitchFamily="34" charset="0"/>
              </a:rPr>
              <a:t>IBGE (2013). Projeções da População: Brasil e Unidades da Federação (Rio de Janeiro: COPIS - IBGE).</a:t>
            </a:r>
          </a:p>
          <a:p>
            <a:pPr marL="342900" indent="-342900" algn="just">
              <a:spcBef>
                <a:spcPts val="0"/>
              </a:spcBef>
              <a:spcAft>
                <a:spcPts val="600"/>
              </a:spcAft>
              <a:buFont typeface="Arial" panose="020B0604020202020204" pitchFamily="34" charset="0"/>
              <a:buChar char="•"/>
              <a:defRPr/>
            </a:pPr>
            <a:r>
              <a:rPr lang="en-US" altLang="pt-BR" sz="2200" dirty="0" err="1" smtClean="0">
                <a:latin typeface="Arial" panose="020B0604020202020204" pitchFamily="34" charset="0"/>
              </a:rPr>
              <a:t>DeSA</a:t>
            </a:r>
            <a:r>
              <a:rPr lang="en-US" altLang="pt-BR" sz="2200" dirty="0" smtClean="0">
                <a:latin typeface="Arial" panose="020B0604020202020204" pitchFamily="34" charset="0"/>
              </a:rPr>
              <a:t>, U. (2013). World population prospects: The 2012 revision. </a:t>
            </a:r>
            <a:r>
              <a:rPr lang="en-US" altLang="pt-BR" sz="2200" dirty="0" err="1" smtClean="0">
                <a:latin typeface="Arial" panose="020B0604020202020204" pitchFamily="34" charset="0"/>
              </a:rPr>
              <a:t>Popul</a:t>
            </a:r>
            <a:r>
              <a:rPr lang="en-US" altLang="pt-BR" sz="2200" dirty="0" smtClean="0">
                <a:latin typeface="Arial" panose="020B0604020202020204" pitchFamily="34" charset="0"/>
              </a:rPr>
              <a:t>. Div. Dep. Econ. Soc. </a:t>
            </a:r>
            <a:r>
              <a:rPr lang="en-US" altLang="pt-BR" sz="2200" dirty="0" err="1" smtClean="0">
                <a:latin typeface="Arial" panose="020B0604020202020204" pitchFamily="34" charset="0"/>
              </a:rPr>
              <a:t>Aff</a:t>
            </a:r>
            <a:r>
              <a:rPr lang="en-US" altLang="pt-BR" sz="2200" dirty="0" smtClean="0">
                <a:latin typeface="Arial" panose="020B0604020202020204" pitchFamily="34" charset="0"/>
              </a:rPr>
              <a:t>. U. N. </a:t>
            </a:r>
            <a:r>
              <a:rPr lang="en-US" altLang="pt-BR" sz="2200" dirty="0" err="1" smtClean="0">
                <a:latin typeface="Arial" panose="020B0604020202020204" pitchFamily="34" charset="0"/>
              </a:rPr>
              <a:t>Secr</a:t>
            </a:r>
            <a:r>
              <a:rPr lang="en-US" altLang="pt-BR" sz="2200" dirty="0" smtClean="0">
                <a:latin typeface="Arial" panose="020B0604020202020204" pitchFamily="34" charset="0"/>
              </a:rPr>
              <a:t>. N. Y.</a:t>
            </a:r>
            <a:endParaRPr lang="pt-BR" altLang="pt-BR" sz="2200" dirty="0" smtClean="0">
              <a:latin typeface="Arial" panose="020B0604020202020204" pitchFamily="34" charset="0"/>
            </a:endParaRPr>
          </a:p>
          <a:p>
            <a:pPr marL="342900" indent="-342900" algn="just">
              <a:spcBef>
                <a:spcPts val="0"/>
              </a:spcBef>
              <a:spcAft>
                <a:spcPts val="600"/>
              </a:spcAft>
              <a:buFont typeface="Arial" panose="020B0604020202020204" pitchFamily="34" charset="0"/>
              <a:buChar char="•"/>
              <a:defRPr/>
            </a:pPr>
            <a:r>
              <a:rPr lang="en-US" altLang="pt-BR" sz="2200" dirty="0" err="1" smtClean="0">
                <a:latin typeface="Arial" panose="020B0604020202020204" pitchFamily="34" charset="0"/>
              </a:rPr>
              <a:t>Ševcıková</a:t>
            </a:r>
            <a:r>
              <a:rPr lang="en-US" altLang="pt-BR" sz="2200" dirty="0" smtClean="0">
                <a:latin typeface="Arial" panose="020B0604020202020204" pitchFamily="34" charset="0"/>
              </a:rPr>
              <a:t>, H., and </a:t>
            </a:r>
            <a:r>
              <a:rPr lang="en-US" altLang="pt-BR" sz="2200" dirty="0" err="1" smtClean="0">
                <a:latin typeface="Arial" panose="020B0604020202020204" pitchFamily="34" charset="0"/>
              </a:rPr>
              <a:t>Gerland</a:t>
            </a:r>
            <a:r>
              <a:rPr lang="en-US" altLang="pt-BR" sz="2200" dirty="0" smtClean="0">
                <a:latin typeface="Arial" panose="020B0604020202020204" pitchFamily="34" charset="0"/>
              </a:rPr>
              <a:t>, P. (2013). Bayesian probabilistic population projections: do it yourself. paper presented at the Joint Eurostat/UNECE Work Session on Demographic Projections, Rome, Italy, 29 to 31 October 2013</a:t>
            </a:r>
          </a:p>
        </p:txBody>
      </p:sp>
      <p:grpSp>
        <p:nvGrpSpPr>
          <p:cNvPr id="2063" name="Group 74"/>
          <p:cNvGrpSpPr>
            <a:grpSpLocks/>
          </p:cNvGrpSpPr>
          <p:nvPr/>
        </p:nvGrpSpPr>
        <p:grpSpPr bwMode="auto">
          <a:xfrm>
            <a:off x="0" y="2074863"/>
            <a:ext cx="11582400" cy="720725"/>
            <a:chOff x="0" y="1307"/>
            <a:chExt cx="7779" cy="454"/>
          </a:xfrm>
        </p:grpSpPr>
        <p:sp>
          <p:nvSpPr>
            <p:cNvPr id="2090" name="AutoShape 12"/>
            <p:cNvSpPr>
              <a:spLocks noChangeArrowheads="1"/>
            </p:cNvSpPr>
            <p:nvPr/>
          </p:nvSpPr>
          <p:spPr bwMode="auto">
            <a:xfrm rot="5400000">
              <a:off x="7383" y="1365"/>
              <a:ext cx="454" cy="338"/>
            </a:xfrm>
            <a:prstGeom prst="rtTriangle">
              <a:avLst/>
            </a:prstGeom>
            <a:solidFill>
              <a:srgbClr val="FAE020"/>
            </a:solidFill>
            <a:ln w="9525">
              <a:solidFill>
                <a:srgbClr val="FAE020"/>
              </a:solidFill>
              <a:miter lim="800000"/>
              <a:headEnd/>
              <a:tailEnd/>
            </a:ln>
          </p:spPr>
          <p:txBody>
            <a:bodyPr wrap="none" anchor="ct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endParaRPr lang="pt-BR" altLang="pt-BR" u="sng">
                <a:latin typeface="Arial" panose="020B0604020202020204" pitchFamily="34" charset="0"/>
              </a:endParaRPr>
            </a:p>
          </p:txBody>
        </p:sp>
        <p:sp>
          <p:nvSpPr>
            <p:cNvPr id="2091" name="Rectangle 13"/>
            <p:cNvSpPr>
              <a:spLocks noChangeArrowheads="1"/>
            </p:cNvSpPr>
            <p:nvPr/>
          </p:nvSpPr>
          <p:spPr bwMode="auto">
            <a:xfrm>
              <a:off x="0" y="1307"/>
              <a:ext cx="7441" cy="454"/>
            </a:xfrm>
            <a:prstGeom prst="rect">
              <a:avLst/>
            </a:prstGeom>
            <a:solidFill>
              <a:srgbClr val="FAE020"/>
            </a:solidFill>
            <a:ln w="9525">
              <a:solidFill>
                <a:srgbClr val="FAE020"/>
              </a:solidFill>
              <a:miter lim="800000"/>
              <a:headEnd/>
              <a:tailEnd/>
            </a:ln>
          </p:spPr>
          <p:txBody>
            <a:bodyPr wrap="none" anchor="ct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endParaRPr lang="pt-BR" altLang="pt-BR" u="sng">
                <a:latin typeface="Arial" panose="020B0604020202020204" pitchFamily="34" charset="0"/>
              </a:endParaRPr>
            </a:p>
          </p:txBody>
        </p:sp>
      </p:grpSp>
      <p:sp>
        <p:nvSpPr>
          <p:cNvPr id="2064" name="Rectangle 32"/>
          <p:cNvSpPr>
            <a:spLocks noChangeArrowheads="1"/>
          </p:cNvSpPr>
          <p:nvPr/>
        </p:nvSpPr>
        <p:spPr bwMode="auto">
          <a:xfrm>
            <a:off x="0" y="37414200"/>
            <a:ext cx="43891200" cy="990600"/>
          </a:xfrm>
          <a:prstGeom prst="rect">
            <a:avLst/>
          </a:prstGeom>
          <a:solidFill>
            <a:srgbClr val="000042"/>
          </a:solidFill>
          <a:ln w="9525">
            <a:solidFill>
              <a:srgbClr val="000042"/>
            </a:solidFill>
            <a:miter lim="800000"/>
            <a:headEnd/>
            <a:tailEnd/>
          </a:ln>
        </p:spPr>
        <p:txBody>
          <a:bodyPr wrap="none" anchor="ct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endParaRPr lang="pt-BR" altLang="pt-BR">
              <a:latin typeface="Arial" panose="020B0604020202020204" pitchFamily="34" charset="0"/>
            </a:endParaRPr>
          </a:p>
        </p:txBody>
      </p:sp>
      <p:sp>
        <p:nvSpPr>
          <p:cNvPr id="2065" name="Text Box 38"/>
          <p:cNvSpPr txBox="1">
            <a:spLocks noChangeArrowheads="1"/>
          </p:cNvSpPr>
          <p:nvPr/>
        </p:nvSpPr>
        <p:spPr bwMode="auto">
          <a:xfrm>
            <a:off x="11712575" y="36195000"/>
            <a:ext cx="9318625"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pPr>
              <a:spcBef>
                <a:spcPct val="60000"/>
              </a:spcBef>
            </a:pPr>
            <a:r>
              <a:rPr lang="en-US" altLang="pt-BR" b="1">
                <a:latin typeface="Arial" panose="020B0604020202020204" pitchFamily="34" charset="0"/>
              </a:rPr>
              <a:t>Figure 2. Total Fertility Rates projected and observed by Units of the Federation in 2010</a:t>
            </a:r>
            <a:endParaRPr lang="en-US" altLang="pt-BR" sz="1400">
              <a:latin typeface="Arial" panose="020B0604020202020204" pitchFamily="34" charset="0"/>
            </a:endParaRPr>
          </a:p>
        </p:txBody>
      </p:sp>
      <p:sp>
        <p:nvSpPr>
          <p:cNvPr id="2066" name="Line 11"/>
          <p:cNvSpPr>
            <a:spLocks noChangeShapeType="1"/>
          </p:cNvSpPr>
          <p:nvPr/>
        </p:nvSpPr>
        <p:spPr bwMode="auto">
          <a:xfrm flipH="1">
            <a:off x="0" y="37017325"/>
            <a:ext cx="43891200" cy="92075"/>
          </a:xfrm>
          <a:prstGeom prst="line">
            <a:avLst/>
          </a:prstGeom>
          <a:noFill/>
          <a:ln w="76200">
            <a:solidFill>
              <a:srgbClr val="FAE020"/>
            </a:solidFill>
            <a:round/>
            <a:headEnd/>
            <a:tailEnd/>
          </a:ln>
          <a:extLst>
            <a:ext uri="{909E8E84-426E-40DD-AFC4-6F175D3DCCD1}">
              <a14:hiddenFill xmlns:a14="http://schemas.microsoft.com/office/drawing/2010/main">
                <a:noFill/>
              </a14:hiddenFill>
            </a:ext>
          </a:extLst>
        </p:spPr>
        <p:txBody>
          <a:bodyPr wrap="none" anchor="ctr"/>
          <a:lstStyle/>
          <a:p>
            <a:endParaRPr lang="pt-BR"/>
          </a:p>
        </p:txBody>
      </p:sp>
      <p:pic>
        <p:nvPicPr>
          <p:cNvPr id="2067" name="Picture 73" descr="ucseal_540_13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871400" y="1219200"/>
            <a:ext cx="4724400" cy="4724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68" name="Text Box 17"/>
          <p:cNvSpPr txBox="1">
            <a:spLocks noChangeArrowheads="1"/>
          </p:cNvSpPr>
          <p:nvPr/>
        </p:nvSpPr>
        <p:spPr bwMode="auto">
          <a:xfrm>
            <a:off x="879475" y="25146000"/>
            <a:ext cx="9796463" cy="119591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470" tIns="46735" rIns="93470" bIns="46735">
            <a:spAutoFit/>
          </a:bodyPr>
          <a:lstStyle>
            <a:lvl1pPr defTabSz="935038">
              <a:defRPr sz="2400">
                <a:solidFill>
                  <a:schemeClr val="tx1"/>
                </a:solidFill>
                <a:latin typeface="Times" panose="02020603050405020304" pitchFamily="18" charset="0"/>
                <a:ea typeface="ＭＳ Ｐゴシック" panose="020B0600070205080204" pitchFamily="34" charset="-128"/>
              </a:defRPr>
            </a:lvl1pPr>
            <a:lvl2pPr marL="37931725" indent="-37474525" defTabSz="935038">
              <a:defRPr sz="2400">
                <a:solidFill>
                  <a:schemeClr val="tx1"/>
                </a:solidFill>
                <a:latin typeface="Times" panose="02020603050405020304" pitchFamily="18" charset="0"/>
                <a:ea typeface="ＭＳ Ｐゴシック" panose="020B0600070205080204" pitchFamily="34" charset="-128"/>
              </a:defRPr>
            </a:lvl2pPr>
            <a:lvl3pPr marL="1143000" indent="-228600" defTabSz="935038">
              <a:defRPr sz="2400">
                <a:solidFill>
                  <a:schemeClr val="tx1"/>
                </a:solidFill>
                <a:latin typeface="Times" panose="02020603050405020304" pitchFamily="18" charset="0"/>
                <a:ea typeface="ＭＳ Ｐゴシック" panose="020B0600070205080204" pitchFamily="34" charset="-128"/>
              </a:defRPr>
            </a:lvl3pPr>
            <a:lvl4pPr marL="1600200" indent="-228600" defTabSz="935038">
              <a:defRPr sz="2400">
                <a:solidFill>
                  <a:schemeClr val="tx1"/>
                </a:solidFill>
                <a:latin typeface="Times" panose="02020603050405020304" pitchFamily="18" charset="0"/>
                <a:ea typeface="ＭＳ Ｐゴシック" panose="020B0600070205080204" pitchFamily="34" charset="-128"/>
              </a:defRPr>
            </a:lvl4pPr>
            <a:lvl5pPr marL="2057400" indent="-228600" defTabSz="935038">
              <a:defRPr sz="2400">
                <a:solidFill>
                  <a:schemeClr val="tx1"/>
                </a:solidFill>
                <a:latin typeface="Times" panose="02020603050405020304" pitchFamily="18" charset="0"/>
                <a:ea typeface="ＭＳ Ｐゴシック" panose="020B0600070205080204" pitchFamily="34" charset="-128"/>
              </a:defRPr>
            </a:lvl5pPr>
            <a:lvl6pPr marL="25146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pPr>
              <a:spcBef>
                <a:spcPts val="1200"/>
              </a:spcBef>
              <a:spcAft>
                <a:spcPts val="600"/>
              </a:spcAft>
            </a:pPr>
            <a:r>
              <a:rPr lang="en-US" altLang="pt-BR" sz="5400" b="1" dirty="0" smtClean="0">
                <a:solidFill>
                  <a:srgbClr val="000042"/>
                </a:solidFill>
                <a:latin typeface="Arial" panose="020B0604020202020204" pitchFamily="34" charset="0"/>
              </a:rPr>
              <a:t>Material </a:t>
            </a:r>
            <a:r>
              <a:rPr lang="en-US" altLang="pt-BR" sz="5400" b="1" dirty="0">
                <a:solidFill>
                  <a:srgbClr val="000042"/>
                </a:solidFill>
                <a:latin typeface="Arial" panose="020B0604020202020204" pitchFamily="34" charset="0"/>
              </a:rPr>
              <a:t>and Methods</a:t>
            </a:r>
            <a:endParaRPr lang="en-US" altLang="pt-BR" sz="2500" dirty="0">
              <a:solidFill>
                <a:srgbClr val="000042"/>
              </a:solidFill>
              <a:latin typeface="Arial" panose="020B0604020202020204" pitchFamily="34" charset="0"/>
            </a:endParaRPr>
          </a:p>
          <a:p>
            <a:pPr algn="just">
              <a:spcBef>
                <a:spcPts val="1200"/>
              </a:spcBef>
              <a:spcAft>
                <a:spcPts val="600"/>
              </a:spcAft>
              <a:buClr>
                <a:srgbClr val="660066"/>
              </a:buClr>
            </a:pPr>
            <a:r>
              <a:rPr lang="en-US" altLang="pt-BR" sz="2800" dirty="0" smtClean="0">
                <a:latin typeface="Arial" panose="020B0604020202020204" pitchFamily="34" charset="0"/>
              </a:rPr>
              <a:t>TFR for Brazil, Major Regions and Units of the Federation (UFs) come from IBGE’s estimation using indirect techniques for every decennial Census from 1940 to 2010. Information for all countries used to perform the Bayesian probabilistic projection derives from the 2012 Revision of the World Population Prospects (</a:t>
            </a:r>
            <a:r>
              <a:rPr lang="en-US" altLang="pt-BR" sz="2800" dirty="0" err="1" smtClean="0">
                <a:latin typeface="Arial" panose="020B0604020202020204" pitchFamily="34" charset="0"/>
              </a:rPr>
              <a:t>DeSA</a:t>
            </a:r>
            <a:r>
              <a:rPr lang="en-US" altLang="pt-BR" sz="2800" dirty="0" smtClean="0">
                <a:latin typeface="Arial" panose="020B0604020202020204" pitchFamily="34" charset="0"/>
              </a:rPr>
              <a:t>, 2013).</a:t>
            </a:r>
          </a:p>
          <a:p>
            <a:pPr algn="just">
              <a:spcBef>
                <a:spcPts val="1200"/>
              </a:spcBef>
              <a:spcAft>
                <a:spcPts val="600"/>
              </a:spcAft>
              <a:buClr>
                <a:srgbClr val="660066"/>
              </a:buClr>
            </a:pPr>
            <a:r>
              <a:rPr lang="en-US" altLang="pt-BR" sz="2800" dirty="0" smtClean="0">
                <a:latin typeface="Arial" panose="020B0604020202020204" pitchFamily="34" charset="0"/>
              </a:rPr>
              <a:t>IBGE only released its first official projections for the UFs using the cohort-component method in 2013. Fertility rates were projected using logistic interpolations of the TFR from 2000 to 2010 and an extrapolation of these rates until 2030, considering limits that vary according to the characteristics of each UF. The intrinsic assumption is that fertility will keep falling, and there will be a regional, but not national, convergence in the future (IBGE, 2013).</a:t>
            </a:r>
          </a:p>
          <a:p>
            <a:pPr algn="just">
              <a:spcBef>
                <a:spcPts val="1200"/>
              </a:spcBef>
              <a:spcAft>
                <a:spcPts val="600"/>
              </a:spcAft>
              <a:buClr>
                <a:srgbClr val="660066"/>
              </a:buClr>
            </a:pPr>
            <a:r>
              <a:rPr lang="en-US" altLang="pt-BR" sz="2800" dirty="0" smtClean="0">
                <a:latin typeface="Arial" panose="020B0604020202020204" pitchFamily="34" charset="0"/>
              </a:rPr>
              <a:t>Until recently, the UN has used deterministic approaches to estimate future fertility. </a:t>
            </a:r>
            <a:r>
              <a:rPr lang="en-US" altLang="pt-BR" sz="2800" dirty="0" err="1" smtClean="0">
                <a:latin typeface="Arial" panose="020B0604020202020204" pitchFamily="34" charset="0"/>
              </a:rPr>
              <a:t>Alkema</a:t>
            </a:r>
            <a:r>
              <a:rPr lang="en-US" altLang="pt-BR" sz="2800" dirty="0" smtClean="0">
                <a:latin typeface="Arial" panose="020B0604020202020204" pitchFamily="34" charset="0"/>
              </a:rPr>
              <a:t> et al. (2011) propose a Bayesian method to produce TFR projections for all countries based on historic TFR trends. </a:t>
            </a:r>
            <a:r>
              <a:rPr lang="en-US" altLang="pt-BR" sz="2800" dirty="0" err="1" smtClean="0">
                <a:latin typeface="Arial" panose="020B0604020202020204" pitchFamily="34" charset="0"/>
              </a:rPr>
              <a:t>Ševcıková</a:t>
            </a:r>
            <a:r>
              <a:rPr lang="en-US" altLang="pt-BR" sz="2800" dirty="0" smtClean="0">
                <a:latin typeface="Arial" panose="020B0604020202020204" pitchFamily="34" charset="0"/>
              </a:rPr>
              <a:t> and </a:t>
            </a:r>
            <a:r>
              <a:rPr lang="en-US" altLang="pt-BR" sz="2800" dirty="0" err="1" smtClean="0">
                <a:latin typeface="Arial" panose="020B0604020202020204" pitchFamily="34" charset="0"/>
              </a:rPr>
              <a:t>Gerland</a:t>
            </a:r>
            <a:r>
              <a:rPr lang="en-US" altLang="pt-BR" sz="2800" dirty="0" smtClean="0">
                <a:latin typeface="Arial" panose="020B0604020202020204" pitchFamily="34" charset="0"/>
              </a:rPr>
              <a:t> (2013) encourage the application of this method to subnational datasets. The method includes three phases: pre-transitional high fertility; fertility transition from high to replacement level or below; and a post-transition low fertility, which includes recovery from below-replacement levels and oscillations around replacement levels.</a:t>
            </a:r>
            <a:endParaRPr lang="en-US" altLang="pt-BR" sz="2800" dirty="0">
              <a:latin typeface="Arial" panose="020B0604020202020204" pitchFamily="34" charset="0"/>
            </a:endParaRPr>
          </a:p>
        </p:txBody>
      </p:sp>
      <p:pic>
        <p:nvPicPr>
          <p:cNvPr id="2069" name="Picture 1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9925" y="2820988"/>
            <a:ext cx="7788275" cy="2306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0" name="Text Box 38"/>
          <p:cNvSpPr txBox="1">
            <a:spLocks noChangeArrowheads="1"/>
          </p:cNvSpPr>
          <p:nvPr/>
        </p:nvSpPr>
        <p:spPr bwMode="auto">
          <a:xfrm>
            <a:off x="11277600" y="30029150"/>
            <a:ext cx="101155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pPr algn="just">
              <a:spcBef>
                <a:spcPct val="60000"/>
              </a:spcBef>
            </a:pPr>
            <a:r>
              <a:rPr lang="en-US" altLang="pt-BR" b="1">
                <a:latin typeface="Arial" panose="020B0604020202020204" pitchFamily="34" charset="0"/>
              </a:rPr>
              <a:t>Figure 1 - Total Fertility Rates observed (1950-2000 and 2010) and projected (2000-2030) - Brazil and Major Regions</a:t>
            </a:r>
            <a:endParaRPr lang="en-US" altLang="pt-BR" sz="1400">
              <a:latin typeface="Arial" panose="020B0604020202020204" pitchFamily="34" charset="0"/>
            </a:endParaRPr>
          </a:p>
        </p:txBody>
      </p:sp>
      <p:pic>
        <p:nvPicPr>
          <p:cNvPr id="2071" name="Picture 3"/>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1277600" y="15838488"/>
            <a:ext cx="5040313"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72" name="Text Box 21"/>
          <p:cNvSpPr txBox="1">
            <a:spLocks noChangeArrowheads="1"/>
          </p:cNvSpPr>
          <p:nvPr/>
        </p:nvSpPr>
        <p:spPr bwMode="auto">
          <a:xfrm>
            <a:off x="33070800" y="7848600"/>
            <a:ext cx="9934575" cy="106665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3470" tIns="46735" rIns="93470" bIns="46735">
            <a:spAutoFit/>
          </a:bodyPr>
          <a:lstStyle>
            <a:lvl1pPr defTabSz="935038">
              <a:defRPr sz="2400">
                <a:solidFill>
                  <a:schemeClr val="tx1"/>
                </a:solidFill>
                <a:latin typeface="Times" panose="02020603050405020304" pitchFamily="18" charset="0"/>
                <a:ea typeface="ＭＳ Ｐゴシック" panose="020B0600070205080204" pitchFamily="34" charset="-128"/>
              </a:defRPr>
            </a:lvl1pPr>
            <a:lvl2pPr marL="37931725" indent="-37474525" defTabSz="935038">
              <a:defRPr sz="2400">
                <a:solidFill>
                  <a:schemeClr val="tx1"/>
                </a:solidFill>
                <a:latin typeface="Times" panose="02020603050405020304" pitchFamily="18" charset="0"/>
                <a:ea typeface="ＭＳ Ｐゴシック" panose="020B0600070205080204" pitchFamily="34" charset="-128"/>
              </a:defRPr>
            </a:lvl2pPr>
            <a:lvl3pPr marL="1143000" indent="-228600" defTabSz="935038">
              <a:defRPr sz="2400">
                <a:solidFill>
                  <a:schemeClr val="tx1"/>
                </a:solidFill>
                <a:latin typeface="Times" panose="02020603050405020304" pitchFamily="18" charset="0"/>
                <a:ea typeface="ＭＳ Ｐゴシック" panose="020B0600070205080204" pitchFamily="34" charset="-128"/>
              </a:defRPr>
            </a:lvl3pPr>
            <a:lvl4pPr marL="1600200" indent="-228600" defTabSz="935038">
              <a:defRPr sz="2400">
                <a:solidFill>
                  <a:schemeClr val="tx1"/>
                </a:solidFill>
                <a:latin typeface="Times" panose="02020603050405020304" pitchFamily="18" charset="0"/>
                <a:ea typeface="ＭＳ Ｐゴシック" panose="020B0600070205080204" pitchFamily="34" charset="-128"/>
              </a:defRPr>
            </a:lvl4pPr>
            <a:lvl5pPr marL="2057400" indent="-228600" defTabSz="935038">
              <a:defRPr sz="2400">
                <a:solidFill>
                  <a:schemeClr val="tx1"/>
                </a:solidFill>
                <a:latin typeface="Times" panose="02020603050405020304" pitchFamily="18" charset="0"/>
                <a:ea typeface="ＭＳ Ｐゴシック" panose="020B0600070205080204" pitchFamily="34" charset="-128"/>
              </a:defRPr>
            </a:lvl5pPr>
            <a:lvl6pPr marL="25146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defTabSz="935038"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pPr algn="just">
              <a:spcBef>
                <a:spcPts val="1200"/>
              </a:spcBef>
              <a:spcAft>
                <a:spcPts val="600"/>
              </a:spcAft>
            </a:pPr>
            <a:r>
              <a:rPr lang="en-US" altLang="pt-BR" sz="5400" b="1" dirty="0">
                <a:solidFill>
                  <a:srgbClr val="000042"/>
                </a:solidFill>
                <a:latin typeface="Arial" panose="020B0604020202020204" pitchFamily="34" charset="0"/>
              </a:rPr>
              <a:t>Projections: 2010-2030</a:t>
            </a:r>
            <a:endParaRPr lang="en-US" altLang="pt-BR" sz="2800" dirty="0">
              <a:solidFill>
                <a:srgbClr val="000042"/>
              </a:solidFill>
              <a:latin typeface="Arial" panose="020B0604020202020204" pitchFamily="34" charset="0"/>
            </a:endParaRPr>
          </a:p>
          <a:p>
            <a:pPr algn="just">
              <a:spcBef>
                <a:spcPts val="1200"/>
              </a:spcBef>
              <a:spcAft>
                <a:spcPts val="600"/>
              </a:spcAft>
            </a:pPr>
            <a:r>
              <a:rPr lang="en-US" altLang="pt-BR" sz="2800" dirty="0" smtClean="0">
                <a:latin typeface="Arial" panose="020B0604020202020204" pitchFamily="34" charset="0"/>
              </a:rPr>
              <a:t>Projections starting in 2010 show that IBGE’s estimations are always lower than those projected using the Bayesian probabilistic approach. Central-West and Northeast Regions present similar figures, while important differences arise in the North Region. In the most developed regions, South and Southeast, Bayesian estimations project certain stability in fertility rates (around 1.6) during the 2020s, which precedes the future recovery, while IBGE project a limit of 1.45 (Figure 3).</a:t>
            </a:r>
          </a:p>
          <a:p>
            <a:pPr algn="just">
              <a:spcBef>
                <a:spcPts val="1200"/>
              </a:spcBef>
              <a:spcAft>
                <a:spcPts val="600"/>
              </a:spcAft>
            </a:pPr>
            <a:r>
              <a:rPr lang="en-US" altLang="pt-BR" sz="2800" dirty="0" smtClean="0">
                <a:latin typeface="Arial" panose="020B0604020202020204" pitchFamily="34" charset="0"/>
              </a:rPr>
              <a:t>Results for the UFs show that fertility projected by IBGE present the regional convergence in different groups varying from 1.45 to 1.75, while projections using the Bayesian model result in a more heterogeneous distribution, ranging from 1.4 to 2.1 children per women (Figure 4).</a:t>
            </a:r>
          </a:p>
          <a:p>
            <a:pPr algn="just">
              <a:spcBef>
                <a:spcPts val="1200"/>
              </a:spcBef>
              <a:spcAft>
                <a:spcPts val="600"/>
              </a:spcAft>
            </a:pPr>
            <a:r>
              <a:rPr lang="en-US" altLang="pt-BR" sz="2800" dirty="0" smtClean="0">
                <a:latin typeface="Arial" panose="020B0604020202020204" pitchFamily="34" charset="0"/>
              </a:rPr>
              <a:t>IBGE’s projections also show a clearer association between fertility and current social economic level of the regions. UFs with higher income and level of education tend to present lower fertility levels in 2030, while the states in the poorest regions present higher fertility. Projections based on UN Bayesian model leads to a more disperse relationship between these variables.</a:t>
            </a:r>
            <a:endParaRPr lang="en-US" altLang="pt-BR" sz="2800" dirty="0">
              <a:latin typeface="Arial" panose="020B0604020202020204" pitchFamily="34" charset="0"/>
            </a:endParaRPr>
          </a:p>
        </p:txBody>
      </p:sp>
      <p:pic>
        <p:nvPicPr>
          <p:cNvPr id="2073" name="Picture 22"/>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306800" y="15838488"/>
            <a:ext cx="5038725"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74" name="Picture 23"/>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1277600" y="20394613"/>
            <a:ext cx="5040313"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75" name="Picture 24"/>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6295688" y="20410488"/>
            <a:ext cx="5040312"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76" name="Picture 25"/>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1298238" y="24982488"/>
            <a:ext cx="5040312"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77" name="Picture 26"/>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6306800" y="24982488"/>
            <a:ext cx="5038725"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78" name="Picture 1"/>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2479000" y="15773400"/>
            <a:ext cx="5040313" cy="504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79" name="Picture 2"/>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7497088" y="15773400"/>
            <a:ext cx="5040312" cy="504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0" name="Picture 3"/>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22479000" y="20345400"/>
            <a:ext cx="5040313" cy="5040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1" name="Picture 4"/>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27497088" y="20345400"/>
            <a:ext cx="5040312" cy="503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2" name="Picture 5"/>
          <p:cNvPicPr>
            <a:picLocks noChangeAspect="1"/>
          </p:cNvPicPr>
          <p:nvPr/>
        </p:nvPicPr>
        <p:blipFill>
          <a:blip r:embed="rId14">
            <a:extLst>
              <a:ext uri="{28A0092B-C50C-407E-A947-70E740481C1C}">
                <a14:useLocalDpi xmlns:a14="http://schemas.microsoft.com/office/drawing/2010/main" val="0"/>
              </a:ext>
            </a:extLst>
          </a:blip>
          <a:srcRect/>
          <a:stretch>
            <a:fillRect/>
          </a:stretch>
        </p:blipFill>
        <p:spPr bwMode="auto">
          <a:xfrm>
            <a:off x="22479000" y="24982488"/>
            <a:ext cx="5040313"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3" name="Picture 6"/>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27497088" y="24982488"/>
            <a:ext cx="5040312" cy="5040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84" name="Text Box 38"/>
          <p:cNvSpPr txBox="1">
            <a:spLocks noChangeArrowheads="1"/>
          </p:cNvSpPr>
          <p:nvPr/>
        </p:nvSpPr>
        <p:spPr bwMode="auto">
          <a:xfrm>
            <a:off x="22494875" y="30029150"/>
            <a:ext cx="10053638"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pPr algn="just">
              <a:spcBef>
                <a:spcPct val="60000"/>
              </a:spcBef>
            </a:pPr>
            <a:r>
              <a:rPr lang="en-US" altLang="pt-BR" b="1">
                <a:latin typeface="Arial" panose="020B0604020202020204" pitchFamily="34" charset="0"/>
              </a:rPr>
              <a:t>Figure 3 - Total Fertility Rates projected by the UN method, with 80% intervals, and IBGE - Brazil and Major Regions, 2000-2030</a:t>
            </a:r>
            <a:endParaRPr lang="en-US" altLang="pt-BR" sz="1400">
              <a:latin typeface="Arial" panose="020B0604020202020204" pitchFamily="34" charset="0"/>
            </a:endParaRPr>
          </a:p>
        </p:txBody>
      </p:sp>
      <p:pic>
        <p:nvPicPr>
          <p:cNvPr id="2085" name="Picture 7"/>
          <p:cNvPicPr>
            <a:picLocks noChangeAspect="1"/>
          </p:cNvPicPr>
          <p:nvPr/>
        </p:nvPicPr>
        <p:blipFill>
          <a:blip r:embed="rId16">
            <a:extLst>
              <a:ext uri="{28A0092B-C50C-407E-A947-70E740481C1C}">
                <a14:useLocalDpi xmlns:a14="http://schemas.microsoft.com/office/drawing/2010/main" val="0"/>
              </a:ext>
            </a:extLst>
          </a:blip>
          <a:srcRect/>
          <a:stretch>
            <a:fillRect/>
          </a:stretch>
        </p:blipFill>
        <p:spPr bwMode="auto">
          <a:xfrm>
            <a:off x="11739563" y="31014988"/>
            <a:ext cx="9291637" cy="520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86" name="Picture 8"/>
          <p:cNvPicPr>
            <a:picLocks noChangeAspect="1"/>
          </p:cNvPicPr>
          <p:nvPr/>
        </p:nvPicPr>
        <p:blipFill>
          <a:blip r:embed="rId17">
            <a:extLst>
              <a:ext uri="{28A0092B-C50C-407E-A947-70E740481C1C}">
                <a14:useLocalDpi xmlns:a14="http://schemas.microsoft.com/office/drawing/2010/main" val="0"/>
              </a:ext>
            </a:extLst>
          </a:blip>
          <a:srcRect/>
          <a:stretch>
            <a:fillRect/>
          </a:stretch>
        </p:blipFill>
        <p:spPr bwMode="auto">
          <a:xfrm>
            <a:off x="22860000" y="30940375"/>
            <a:ext cx="9340850" cy="5254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87" name="Text Box 38"/>
          <p:cNvSpPr txBox="1">
            <a:spLocks noChangeArrowheads="1"/>
          </p:cNvSpPr>
          <p:nvPr/>
        </p:nvSpPr>
        <p:spPr bwMode="auto">
          <a:xfrm>
            <a:off x="22936200" y="36195000"/>
            <a:ext cx="93408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pPr algn="just">
              <a:spcBef>
                <a:spcPct val="60000"/>
              </a:spcBef>
            </a:pPr>
            <a:r>
              <a:rPr lang="en-US" altLang="pt-BR" b="1">
                <a:latin typeface="Arial" panose="020B0604020202020204" pitchFamily="34" charset="0"/>
              </a:rPr>
              <a:t>Figure 4 - Total Fertility Rates projected by the UN method and IBGE – Units of the Federation, 2000-2030</a:t>
            </a:r>
            <a:endParaRPr lang="en-US" altLang="pt-BR" sz="1400">
              <a:latin typeface="Arial" panose="020B0604020202020204" pitchFamily="34" charset="0"/>
            </a:endParaRPr>
          </a:p>
        </p:txBody>
      </p:sp>
      <p:sp>
        <p:nvSpPr>
          <p:cNvPr id="2088" name="Rectangle 37"/>
          <p:cNvSpPr>
            <a:spLocks noChangeArrowheads="1"/>
          </p:cNvSpPr>
          <p:nvPr/>
        </p:nvSpPr>
        <p:spPr bwMode="auto">
          <a:xfrm>
            <a:off x="11277600" y="15786100"/>
            <a:ext cx="10094913" cy="14236700"/>
          </a:xfrm>
          <a:prstGeom prst="rect">
            <a:avLst/>
          </a:prstGeom>
          <a:noFill/>
          <a:ln w="9525">
            <a:solidFill>
              <a:srgbClr val="3F006A"/>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endParaRPr lang="pt-BR" altLang="pt-BR">
              <a:latin typeface="Arial" panose="020B0604020202020204" pitchFamily="34" charset="0"/>
            </a:endParaRPr>
          </a:p>
        </p:txBody>
      </p:sp>
      <p:sp>
        <p:nvSpPr>
          <p:cNvPr id="2089" name="Rectangle 37"/>
          <p:cNvSpPr>
            <a:spLocks noChangeArrowheads="1"/>
          </p:cNvSpPr>
          <p:nvPr/>
        </p:nvSpPr>
        <p:spPr bwMode="auto">
          <a:xfrm>
            <a:off x="22479000" y="15773400"/>
            <a:ext cx="10094913" cy="14236700"/>
          </a:xfrm>
          <a:prstGeom prst="rect">
            <a:avLst/>
          </a:prstGeom>
          <a:noFill/>
          <a:ln w="9525">
            <a:solidFill>
              <a:srgbClr val="3F006A"/>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a:defRPr sz="2400">
                <a:solidFill>
                  <a:schemeClr val="tx1"/>
                </a:solidFill>
                <a:latin typeface="Times" panose="02020603050405020304" pitchFamily="18" charset="0"/>
                <a:ea typeface="ＭＳ Ｐゴシック" panose="020B0600070205080204" pitchFamily="34" charset="-128"/>
              </a:defRPr>
            </a:lvl1pPr>
            <a:lvl2pPr marL="37931725" indent="-37474525">
              <a:defRPr sz="2400">
                <a:solidFill>
                  <a:schemeClr val="tx1"/>
                </a:solidFill>
                <a:latin typeface="Times" panose="02020603050405020304" pitchFamily="18" charset="0"/>
                <a:ea typeface="ＭＳ Ｐゴシック" panose="020B0600070205080204" pitchFamily="34" charset="-128"/>
              </a:defRPr>
            </a:lvl2pPr>
            <a:lvl3pPr marL="1143000" indent="-228600">
              <a:defRPr sz="2400">
                <a:solidFill>
                  <a:schemeClr val="tx1"/>
                </a:solidFill>
                <a:latin typeface="Times" panose="02020603050405020304" pitchFamily="18" charset="0"/>
                <a:ea typeface="ＭＳ Ｐゴシック" panose="020B0600070205080204" pitchFamily="34" charset="-128"/>
              </a:defRPr>
            </a:lvl3pPr>
            <a:lvl4pPr marL="1600200" indent="-228600">
              <a:defRPr sz="2400">
                <a:solidFill>
                  <a:schemeClr val="tx1"/>
                </a:solidFill>
                <a:latin typeface="Times" panose="02020603050405020304" pitchFamily="18" charset="0"/>
                <a:ea typeface="ＭＳ Ｐゴシック" panose="020B0600070205080204" pitchFamily="34" charset="-128"/>
              </a:defRPr>
            </a:lvl4pPr>
            <a:lvl5pPr marL="2057400" indent="-228600">
              <a:defRPr sz="2400">
                <a:solidFill>
                  <a:schemeClr val="tx1"/>
                </a:solidFill>
                <a:latin typeface="Times" panose="02020603050405020304" pitchFamily="18"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Times" panose="02020603050405020304" pitchFamily="18" charset="0"/>
                <a:ea typeface="ＭＳ Ｐゴシック" panose="020B0600070205080204" pitchFamily="34" charset="-128"/>
              </a:defRPr>
            </a:lvl9pPr>
          </a:lstStyle>
          <a:p>
            <a:endParaRPr lang="pt-BR" altLang="pt-BR">
              <a:latin typeface="Arial" panose="020B0604020202020204" pitchFamily="34" charset="0"/>
            </a:endParaRP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Times"/>
        <a:ea typeface=""/>
        <a:cs typeface=""/>
      </a:majorFont>
      <a:minorFont>
        <a:latin typeface="Time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1053</TotalTime>
  <Words>1545</Words>
  <Application>Microsoft Office PowerPoint</Application>
  <PresentationFormat>Custom</PresentationFormat>
  <Paragraphs>37</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Times</vt:lpstr>
      <vt:lpstr>ＭＳ Ｐゴシック</vt:lpstr>
      <vt:lpstr>Arial</vt:lpstr>
      <vt:lpstr>Calibri</vt:lpstr>
      <vt:lpstr>Blank Presentation</vt:lpstr>
      <vt:lpstr>Subnational Fertility Projections in Brazil: a Bayesian Probabilistic Approach Application</vt:lpstr>
    </vt:vector>
  </TitlesOfParts>
  <Manager>Leora Lawton</Manager>
  <Company>University of California, Berkeley</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Berkeley Population Center</dc:creator>
  <cp:keywords/>
  <dc:description/>
  <cp:lastModifiedBy>Gabriel Mendes Borges</cp:lastModifiedBy>
  <cp:revision>85</cp:revision>
  <cp:lastPrinted>2015-04-27T17:31:08Z</cp:lastPrinted>
  <dcterms:created xsi:type="dcterms:W3CDTF">2010-03-23T15:10:39Z</dcterms:created>
  <dcterms:modified xsi:type="dcterms:W3CDTF">2015-04-28T19:05:53Z</dcterms:modified>
  <cp:category/>
</cp:coreProperties>
</file>

<file path=docProps/thumbnail.jpeg>
</file>